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12" r:id="rId2"/>
    <p:sldId id="413" r:id="rId3"/>
    <p:sldId id="410" r:id="rId4"/>
    <p:sldId id="432" r:id="rId5"/>
    <p:sldId id="433" r:id="rId6"/>
    <p:sldId id="434" r:id="rId7"/>
    <p:sldId id="436" r:id="rId8"/>
    <p:sldId id="435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53958-EBD8-438F-9373-01E5FA03CFEE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34506-CF2A-4094-8BF2-36A1B2248A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33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FC4B92-11DB-D025-C5C6-ABD0D7077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766D0EC-4D59-06C6-CFB4-1CF545792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6E70DD-BF1D-D8D4-DDBF-C8BC60DD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0DAEC9-8F6D-B3EC-71C8-E9CA81FC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9B657F-030D-53E0-A5BE-E6826C49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8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00A7CC-2203-9621-8D4D-29A37AF4C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66DEF5-7373-7C7E-D19E-5FC4FE310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97480A-4392-0BB5-8F67-C1DAB098B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3B2583-5C95-9B6E-E0FA-833DF81A5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60A7F4-C858-083E-4A42-AE8BE972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1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E6291-E7E4-85EE-25C8-5F8C50CD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D10DD5-A2FF-793A-A466-93A7B3997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5FEA05-2128-B103-A896-E4E6AA874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5DB84A-F290-45F9-C4AF-D6ECE00EA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FB7F5A-13E9-66C2-40FF-0C82C7CA1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4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162450-6AA4-3946-4609-5E0A9687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09BAF0-AB3F-C55C-8276-8B72AE1612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F3D770-0635-526B-C553-8C16D2D58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90BA34-64D7-0D2C-A9C4-1ABE544D6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1A8748-84BF-92C3-C490-B82EFA2E9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649DC3-C4C4-3386-876C-848FDCCEB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397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DCE5A-C3E9-7801-11F0-B357015DF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0DDBAA-FF77-F697-ABD1-0100F129A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203BC4C-D6E0-3EA9-96AA-F9987C2F1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888F822-B92C-5D14-6591-2AFD885B3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1B97985-45AE-47F3-F220-CAEE7D3ED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42AC73-E2B7-4F9C-BA07-D23E16E13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4F4CA1E-95D1-1EF3-0A58-E94216C5A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28FF5E-CE87-5F17-1B71-FC7C9C7EC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2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D9FEC-32D9-8045-4059-EB7A600D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D34B26D-F693-ED12-33B5-A6286A757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93F1922-5878-6FF6-36B3-E71DDC3B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56C7070-3E40-7D4C-F89C-6FDFFDA5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96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DDE2B79-2886-2259-93E2-1A117A0E3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5D3A10-D7C9-A6C4-9F2D-C9DED0A77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F72DA8-D891-AD37-F29E-53CC5E85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62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7D7A4E-6E35-199C-0384-06FF68C8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FAC780-51D8-E8E9-0ACB-3B7E0AD50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BBAE54-969D-7585-80B1-575E80A86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1DCF50-EE83-1EE5-4551-D9EF86E86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F51F38-9A76-50F7-0A2E-DB5003C8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90ECB8-4D2A-06FD-6CA5-1959965C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69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667DEF-2A74-BCEB-E848-53C512BBE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5D7629-34C0-1E9D-A66B-BAD5AFC38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3A0201B-04EE-F8A9-50EF-1FEDF007C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C0BCF8-D486-D8EA-E4ED-C1696BB7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CF7605-F124-D3F3-2322-82028DCF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F5F17C-1A50-AE33-BCAA-C64483753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804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026BBA-2D8E-1B8F-8C69-440B93E7A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83CEE2A-153B-A467-DF7F-9E9F71072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5DEB4E-0B6D-D1A7-63D5-A666B206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B9E9AE-F8A9-2EC7-DDB8-6649B983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5AC2EF-B17E-8B6C-6A90-D75B0D37E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17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36C8D57-51A9-E660-5181-E8B5A5128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64B830F-3D2C-350D-B681-BEFBA8611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2CDA66-BC10-F89B-504D-E35F2E6A8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74FB79-71BB-E792-4292-9E4C724BC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4D0C72-300F-9C5B-6D0F-0EC9477DF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9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668B58-0B2B-D3DB-D9C3-B7EA3FE3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ED730A-D56B-2E2E-8B83-3FF82AB4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E4962D-D3A7-610F-2B88-72F9C5CF6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C6C5-43AE-4EAB-A62B-FF2DAE95B4D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F10B17-D15D-D029-4451-4B06EC4B4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A163C5-D9F2-DE91-CBC3-989EFF455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4B2F9-6784-463C-A726-A7A8D9EEFE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81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9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图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316481" y="213129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316481" y="294319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312671" y="375543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72223" y="216729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一、图的定义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72223" y="297509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二、图的相关概念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72223" y="374068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图的存储结构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图的定义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60" y="2489835"/>
            <a:ext cx="10368915" cy="786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图的相关概念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960" y="919480"/>
            <a:ext cx="6163945" cy="5709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二维数组邻接矩阵存储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930" y="946150"/>
            <a:ext cx="6748145" cy="4965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邻接表存储结构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195" y="911225"/>
            <a:ext cx="5276850" cy="6000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9675" y="1606550"/>
            <a:ext cx="5708650" cy="20955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255" y="3702050"/>
            <a:ext cx="5572125" cy="2667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8255" y="3968750"/>
            <a:ext cx="6005195" cy="2505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深度优先与广度优先遍历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786890"/>
            <a:ext cx="7903210" cy="3026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060" y="4813300"/>
            <a:ext cx="8141335" cy="925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09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一笔画问题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75" y="1069975"/>
            <a:ext cx="9026525" cy="407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宽屏</PresentationFormat>
  <Paragraphs>27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等线 Light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2025-05-11T04:53:03Z</dcterms:created>
  <dcterms:modified xsi:type="dcterms:W3CDTF">2025-05-11T04:53:09Z</dcterms:modified>
</cp:coreProperties>
</file>