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51" r:id="rId2"/>
    <p:sldId id="352" r:id="rId3"/>
    <p:sldId id="338" r:id="rId4"/>
    <p:sldId id="339" r:id="rId5"/>
    <p:sldId id="340" r:id="rId6"/>
    <p:sldId id="34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CE6CE-F9E3-4E89-95FF-3009389950C5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116B8-342B-4EF0-89BC-1FEFA342C0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56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51026E-2A9F-0296-016E-331579AB4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EF5605C-DFCE-E06B-B3C2-66905C0A78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B7C51C-BF9C-D724-19BC-F3BB51355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EA2A71-7511-1285-16F5-6F95D294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960CC8-20DB-FA52-E068-CDA4FE240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04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80E385-5182-B86C-62C7-FD794E460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42C3FF-A67C-1F72-915E-313D90A3A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A93B48-BFC0-B5CD-35EF-7315F91F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7A0204-5EFB-F342-5B7C-992B9ACA2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F8FDBD-38EF-DABB-F6AD-789E1A97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73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FAE407-5B0A-47E5-9393-0A39124B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5819E1-88D7-D88B-24E7-46677CE27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38C5E5-FCCF-585C-CD4B-2A38D8890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2034E2-CCE3-E383-99A9-E35BE36E2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FC7766-E2FA-F46E-583E-33BDD94E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256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51D4A6-5C62-BAC1-41F2-79372B25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9D4BF3-F103-B02F-4B82-549795D206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7D2734-50EE-ED5C-18E5-164F1BF44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FEB96C-4238-02A3-AC66-4C7820461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5DD888-AECE-B648-D670-E48B3E69E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81D6880-E6CF-0B33-B7D1-171DC4CC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569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2A6FBC-D216-8B11-965F-7E363F731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054F15-8CE6-69E2-2E85-9AC3CAD7F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D7D61F-9D0B-C0FE-DA5F-5C301375D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2373CDA-D924-B46E-C3B1-75FBDFBB5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9845D73-759D-022B-893E-4D4569518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413E43A-3CB4-4AEF-6077-BE6934273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C0FB655-94A7-976A-DDD6-296FE9A2B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DD67385-AC9D-538E-D6EF-2E526527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489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7ED78F-C774-9DDA-A0ED-8840DEED7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19244D9-B944-6ABB-4C1F-1BED22983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5EA80EF-B52A-9F3B-5DCB-98EDD426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577C3E-CB16-CDF7-4E3F-B1743A20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87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62BD3CB-CB3E-D73C-77E7-7AD548B64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99D4D78-91DD-9AD8-B526-D02B691AB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D8DFFE-0F1B-B888-06F4-D6BED8E0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53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124819-5F88-4529-1F4A-A68817C3C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E0C535-C9A0-4E6D-C85B-A018A85D1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F42D0C6-75D8-CB92-63B7-E656DBAD0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ADC452-76E0-1673-3317-9344ADF7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D5F0A6-35A6-2964-ADCF-F5A07B209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005FBC7-BEA3-968C-33D5-2F77F7FE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848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93C93D-79BE-0368-9079-756283A45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29D84C7-57F0-C5CB-5141-DEFF5E3DA0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F3CC856-3317-3A2F-A146-FB60C1242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929417-9C39-9DEF-31E3-E8CDF637D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CD90D9E-F4A5-CF3F-5B94-AD94AD04D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34DBB2-94DB-E693-6925-65E2DFA39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96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CCDEEB-B5C3-BFD0-A502-312DA709E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B015315-FE94-0071-0C35-EDD2A2C47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CF9450-1D2E-104F-E1AC-84476006D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29128C-F27B-2074-1CFB-06860A42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373A0E-6B2A-D271-7869-12FF22ADE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98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52E4994-68CD-ABB1-79C3-C9BB2CFAF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0DEF9A-73DD-953A-4C4E-E0D858DC9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F35E93-0990-C1F4-7903-4D0EF48A6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A3549B-B36D-7A8D-958E-7DDAE00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64D099-1FDC-2BC0-E37D-67FABF1B8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7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1BB5725-9D66-056C-91A4-EDDB331CB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ED4BB93-DBB9-B01E-0C1F-9E9B556F5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1DE53A-EEF4-5F52-DB29-52F84D2A6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3D418-E207-48FA-BCD6-421FC6A90B6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A6660D-EC8F-71B5-C56F-6F604F8B9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DE68DC-5CDD-93B4-D7CC-441F2F7EF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AB19F-FDAC-4CA2-A132-5B194BE06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67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6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链表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124076" y="236878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124076" y="318068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379818" y="240478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一、顺序表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379818" y="321258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二、链表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097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顺序表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726565"/>
            <a:ext cx="11851005" cy="283781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H="1">
            <a:off x="1464310" y="2759075"/>
            <a:ext cx="10160" cy="4057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7654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单向链表/线性链表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62739"/>
          <a:stretch>
            <a:fillRect/>
          </a:stretch>
        </p:blipFill>
        <p:spPr>
          <a:xfrm>
            <a:off x="1788160" y="1753870"/>
            <a:ext cx="8127365" cy="136144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065" y="3225800"/>
            <a:ext cx="8377555" cy="1487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双向链表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29167"/>
          <a:stretch>
            <a:fillRect/>
          </a:stretch>
        </p:blipFill>
        <p:spPr>
          <a:xfrm>
            <a:off x="1885315" y="1067435"/>
            <a:ext cx="8420735" cy="9798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3865" y="3618865"/>
            <a:ext cx="8518525" cy="110172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5570" y="2825115"/>
            <a:ext cx="5356860" cy="457200"/>
          </a:xfrm>
          <a:prstGeom prst="rect">
            <a:avLst/>
          </a:prstGeom>
        </p:spPr>
      </p:pic>
      <p:sp>
        <p:nvSpPr>
          <p:cNvPr id="373" name="文本框 373"/>
          <p:cNvSpPr txBox="1"/>
          <p:nvPr/>
        </p:nvSpPr>
        <p:spPr>
          <a:xfrm>
            <a:off x="5014278" y="2824798"/>
            <a:ext cx="1494155" cy="263525"/>
          </a:xfrm>
          <a:prstGeom prst="rect">
            <a:avLst/>
          </a:prstGeom>
          <a:solidFill>
            <a:srgbClr val="000000">
              <a:alpha val="0"/>
            </a:srgbClr>
          </a:solidFill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1050" kern="1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双向链表的链结点</a:t>
            </a:r>
          </a:p>
        </p:txBody>
      </p:sp>
      <p:cxnSp>
        <p:nvCxnSpPr>
          <p:cNvPr id="20" name="直接连接符 19"/>
          <p:cNvCxnSpPr>
            <a:endCxn id="19" idx="1"/>
          </p:cNvCxnSpPr>
          <p:nvPr/>
        </p:nvCxnSpPr>
        <p:spPr>
          <a:xfrm flipH="1">
            <a:off x="2655570" y="2831465"/>
            <a:ext cx="26035" cy="222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循环链表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550" y="1221740"/>
            <a:ext cx="9803130" cy="748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85" y="2945765"/>
            <a:ext cx="8520430" cy="1362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宽屏</PresentationFormat>
  <Paragraphs>21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等线</vt:lpstr>
      <vt:lpstr>等线 Light</vt:lpstr>
      <vt:lpstr>微软雅黑</vt:lpstr>
      <vt:lpstr>Agency FB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2025-05-11T03:45:06Z</dcterms:created>
  <dcterms:modified xsi:type="dcterms:W3CDTF">2025-05-11T03:45:11Z</dcterms:modified>
</cp:coreProperties>
</file>