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325" r:id="rId2"/>
    <p:sldId id="318" r:id="rId3"/>
    <p:sldId id="321" r:id="rId4"/>
    <p:sldId id="322" r:id="rId5"/>
    <p:sldId id="323" r:id="rId6"/>
    <p:sldId id="324" r:id="rId7"/>
    <p:sldId id="326" r:id="rId8"/>
    <p:sldId id="327" r:id="rId9"/>
    <p:sldId id="334" r:id="rId10"/>
    <p:sldId id="328" r:id="rId11"/>
    <p:sldId id="329" r:id="rId1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90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69D9F4-5B42-4BE7-995B-BDDE7CA842C1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16A49B-9FEA-4644-BBE9-B5002E45DB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790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1CC2204-201B-B9E9-0E27-7B5AFADD97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31B34FFC-9350-DFB3-4262-2B9B485F94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881F951-2D99-F514-5E19-715EDFC22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434A6-1B84-4318-96F9-B62F19388AB5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1A74754-2175-9F48-DC21-E15A08741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A845CCF-FF60-2739-CD75-BBAA75532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EF042-7D7A-49B1-95F7-4D6AE6AB00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8958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445497D-F826-778D-7CEB-D4D928C33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87B2664-B5AD-A26C-B8A0-19314B67F2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C2D7184-E401-8C7D-85E4-CC1AD16AB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434A6-1B84-4318-96F9-B62F19388AB5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A8C2B44-37BC-7DF6-4094-5BF0A306C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FC77FDB-9606-B3A9-2079-434D51E8B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EF042-7D7A-49B1-95F7-4D6AE6AB00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322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9841FA-840F-5219-DA92-D405C1AC5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3CD5A9A-F7A5-1E68-2ECC-81FB803AA4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22B8DAC-6A1C-1AC0-423E-83BBAEC6E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434A6-1B84-4318-96F9-B62F19388AB5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66D8840-631C-56BB-1918-44FF638AA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CF636E6-658A-2E3E-297F-66344537D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EF042-7D7A-49B1-95F7-4D6AE6AB00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9455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B4178B8-9FC7-7423-D168-AA4046FCA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F838AD2-AC21-0DA3-7A6A-00B281FE2D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E17022D-4969-C317-B5C7-7CA02168D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FC83F40-B754-D43D-C500-BC71CDEC3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434A6-1B84-4318-96F9-B62F19388AB5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8BE72A4-89B0-40EC-0966-37B675DA9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00C44B2-9059-888C-195C-485D13380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EF042-7D7A-49B1-95F7-4D6AE6AB00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7724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91B62C8-2B84-DBD7-10F8-ECC4141B7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8D12060-A331-D6E9-189E-B51262FE4F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84E4F28-5633-D391-5F62-635CE02F0B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06156F85-E634-F90A-32E5-19ECFC2EA6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FEAC3B6B-28D3-2699-0551-F97463A0B1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1A5EFAEC-8005-DB73-AA21-8746286DE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434A6-1B84-4318-96F9-B62F19388AB5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D6D1E88D-A048-51F0-73ED-840CB21C4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C817C34F-7FB9-274A-5ED1-C197A2F18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EF042-7D7A-49B1-95F7-4D6AE6AB00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8541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A2003B5-558A-49F9-AFE0-1BA79AB13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A6E40E5-B694-7654-33B8-D1195A5BF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434A6-1B84-4318-96F9-B62F19388AB5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7702E7C-17A6-F801-75DF-39AF6F831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42094F7-0C7A-D394-D767-3FA40E285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EF042-7D7A-49B1-95F7-4D6AE6AB00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0165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7278CD3E-966A-2EDF-0EAC-02E22A191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434A6-1B84-4318-96F9-B62F19388AB5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2CBE7986-BBF9-66EA-21FD-7741B85ED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8F1AEFA-FB88-D46B-59A1-A3121806B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EF042-7D7A-49B1-95F7-4D6AE6AB00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8299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BD5FF34-053A-8E15-E851-C466DDB66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AED640-A563-A77C-F4B9-6637BA9162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F671870-C636-A7F7-64A6-1E01E9C752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36A684F-5FE1-F4CB-D101-80439C63E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434A6-1B84-4318-96F9-B62F19388AB5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B087E24-745C-1D57-396D-B634F8BA2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5A07E58-5423-1273-EBB4-52C8B063C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EF042-7D7A-49B1-95F7-4D6AE6AB00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0884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87E489B-1BAA-E103-FEE0-F58E58365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E645748E-C243-E2D9-E064-C7D3897BFA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281A097-D3CE-32D2-FB2A-D63BA5EBA0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B10F2F4-B6CE-8CA0-F802-B8C2228C28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434A6-1B84-4318-96F9-B62F19388AB5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3719A85-1D90-9DD4-00A6-3A5FBE606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55F0373-1ED4-E390-3E45-68689B051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EF042-7D7A-49B1-95F7-4D6AE6AB00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8419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EF457B5-002D-6A46-03EE-2F1D8EFB6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A47DAF5-C47F-BC76-4F3B-9E04B940D6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F2FAC1A-B748-3863-44BF-C39215BF5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434A6-1B84-4318-96F9-B62F19388AB5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8A61175-3BFB-EABA-FBD6-B20BFE303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EDBD5A1-117E-A959-8134-2E7CACCEC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EF042-7D7A-49B1-95F7-4D6AE6AB00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1752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CA085D5D-EE31-B294-B31B-049E7DE41A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AB2C41A-2755-060B-BB93-887A27383C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2A777F5-623A-BEDF-E50B-04971C25E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434A6-1B84-4318-96F9-B62F19388AB5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20709DE-5E95-C776-CBE0-B66C897BD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03B4C37-B01E-F8D9-9EB7-7DFC74890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EF042-7D7A-49B1-95F7-4D6AE6AB00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31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9CA506A4-F089-7D78-78FE-B0ED077D8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8880A83-4353-F125-C583-8D0F3C9534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CE86CDB-FF4B-D892-8BDF-6EF3DA714C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F434A6-1B84-4318-96F9-B62F19388AB5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D1115CF-307C-BE97-3C9B-C89FC51818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6B3F0BB-E53F-0144-6020-A29FEBE610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CEF042-7D7A-49B1-95F7-4D6AE6AB00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6621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6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2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emf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emf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182620" y="2328545"/>
            <a:ext cx="611759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【课堂练习】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5270" y="1452245"/>
            <a:ext cx="8047355" cy="182054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3630295"/>
            <a:ext cx="8048625" cy="61468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4602480"/>
            <a:ext cx="8046720" cy="15189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2652395"/>
            <a:ext cx="8229600" cy="155321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4468495"/>
            <a:ext cx="8569960" cy="129667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1387475"/>
            <a:ext cx="8043545" cy="9156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4405" y="1221740"/>
            <a:ext cx="7757795" cy="43599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9760" y="948055"/>
            <a:ext cx="7625080" cy="54279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3515" y="4791710"/>
            <a:ext cx="9030970" cy="102806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3515" y="1749425"/>
            <a:ext cx="9030970" cy="102806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3515" y="3450590"/>
            <a:ext cx="9029700" cy="6896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8605" y="1271270"/>
            <a:ext cx="9114790" cy="103759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3210" y="2489200"/>
            <a:ext cx="9114790" cy="103759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38605" y="3899535"/>
            <a:ext cx="9114790" cy="103759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38605" y="5390515"/>
            <a:ext cx="8942070" cy="10179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4970" y="1221740"/>
            <a:ext cx="8599170" cy="130111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4970" y="2717800"/>
            <a:ext cx="16887825" cy="3556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062480" y="2328545"/>
            <a:ext cx="708152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【不定项选择题】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6395" y="951865"/>
            <a:ext cx="8422640" cy="159004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6395" y="2779395"/>
            <a:ext cx="8472805" cy="64706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70075" y="3799205"/>
            <a:ext cx="5795010" cy="174498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9680" y="3799205"/>
            <a:ext cx="5795010" cy="17449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5915" y="1221740"/>
            <a:ext cx="9503410" cy="72580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8795" y="4104005"/>
            <a:ext cx="9498965" cy="36957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03375" y="4773295"/>
            <a:ext cx="9505950" cy="1438275"/>
          </a:xfrm>
          <a:prstGeom prst="rect">
            <a:avLst/>
          </a:prstGeom>
        </p:spPr>
      </p:pic>
      <p:pic>
        <p:nvPicPr>
          <p:cNvPr id="108" name="图片 107"/>
          <p:cNvPicPr/>
          <p:nvPr/>
        </p:nvPicPr>
        <p:blipFill>
          <a:blip r:embed="rId7"/>
          <a:stretch>
            <a:fillRect/>
          </a:stretch>
        </p:blipFill>
        <p:spPr>
          <a:xfrm>
            <a:off x="4824095" y="2054860"/>
            <a:ext cx="2523490" cy="238950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</Words>
  <Application>Microsoft Office PowerPoint</Application>
  <PresentationFormat>宽屏</PresentationFormat>
  <Paragraphs>31</Paragraphs>
  <Slides>11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7" baseType="lpstr">
      <vt:lpstr>等线</vt:lpstr>
      <vt:lpstr>等线 Light</vt:lpstr>
      <vt:lpstr>微软雅黑</vt:lpstr>
      <vt:lpstr>Agency FB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rate Sai</dc:creator>
  <cp:lastModifiedBy>rate Sai</cp:lastModifiedBy>
  <cp:revision>1</cp:revision>
  <dcterms:created xsi:type="dcterms:W3CDTF">2025-05-11T03:43:27Z</dcterms:created>
  <dcterms:modified xsi:type="dcterms:W3CDTF">2025-05-11T03:43:33Z</dcterms:modified>
</cp:coreProperties>
</file>