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98" r:id="rId2"/>
    <p:sldId id="377" r:id="rId3"/>
    <p:sldId id="378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99" r:id="rId12"/>
    <p:sldId id="386" r:id="rId13"/>
    <p:sldId id="387" r:id="rId14"/>
    <p:sldId id="388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6DD12-AAD4-4760-9B6C-3327D4FD74B5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D38DF-377B-47FD-8989-DAB5C46624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897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553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685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876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134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979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371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315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408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097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5862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519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293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837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869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7DE1C3-3778-B905-615B-CE6DC7788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EAC84B6-D3FE-FE7D-3ACF-7B1D00E53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544512-8B05-3662-86BE-224855A6A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5C294A-9F4C-FC45-CA26-BF914CE91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78A22E-A346-F9C3-A457-FA26C3B3A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060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829E94-7224-A782-85C1-2AFD23019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F8E948-9521-13B4-A3FD-384D32C61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C13B84-DFDB-BCD6-E192-D3CEA1669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4376C0-4672-B9E2-3D57-2B9610B2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2E81A5-1F89-EDEE-3850-35B0FA844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911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F9A625-B403-5D18-8F4E-4FF1A3C91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8BBFFE-87CD-4463-D12E-D4767E6E6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B0658B-38BA-704E-3D51-FD5564DF8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08FDD3-0F56-D729-D6D3-D6A36A015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CA488F-6A13-A595-B7AC-6BDB89C6F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81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117AB1-7F32-6F44-1654-53C09AD4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E7EF92-E012-4B0A-34ED-78E45DA1F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C8578B-39D0-6B0C-2942-ED6EA193D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C0DD42-FD83-28F2-DB19-054BCB34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B161F2-14E5-91E2-A121-E84FD4304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BCBFEA8-CA47-A0D7-39D6-28BB178C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25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421C5D-00E9-31C8-87F2-F838F7113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6C4463-19BA-7DEE-6A2E-591BC0EBF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B134DC-CCA9-F590-0EF5-792AAE627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A2F63C0-B8D8-D7FB-9D13-A3DC2F791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DD394E9-25BF-7EED-DB0A-F804612361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136DCF-C186-CC27-E114-31AB61CFD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98EDF58-8EE5-DE70-24DC-5A4609D7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C6D0D35-C77D-27FB-A3A6-EA9789688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878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C9B1C4-8096-1BF5-B94B-31C09E821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F92A81D-6393-834F-9D04-12F3977C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82C993F-5258-AB6F-7F21-874FD6A7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5ACA662-C990-6E54-BC27-4480A6CFD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90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DDCB3B6-BEF0-D46A-3D3C-338E7BE82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9652623-7E5B-9410-634A-250C47889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7EE588-06E3-C473-59EA-336E71BA1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095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984999-5C7B-96E5-4958-107F5DC2E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26113C-4BD0-7611-37FF-E27480EB0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127A7DB-7AE2-DA51-FBD3-675946919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353608F-E650-C8BF-4A99-F23139BBC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116FE2-0D90-B1F7-B3E0-B2B481360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84C8AA-B755-D25B-9517-B47F0E34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873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297879-86CC-0821-916A-C1C8A36D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5962B3D-6F00-310B-AA21-805098450C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539B80-9F9F-3C1A-91CF-D6EC2495E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DFD3E68-EEB1-2347-2046-CDDB8D2FF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41E929-A5AD-1EC2-83E9-E5710BC11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E3A8BAB-76AC-5636-E4DB-691E16016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34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6FC041-A8D6-D971-7DBC-8A08189C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C0209A6-7C71-3C5B-D5BE-BB51E09BD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A354BB-8A44-EF39-EBA0-905E0B9DC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BA5976-C090-470D-C3D4-39895CE2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08472B-EDCC-48E7-F8E6-B3B0B179C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38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5A998B5-C45C-B2AF-7679-4487A0BC49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E5840F9-E38C-D88F-649D-1D8694A56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F39B27-2C1D-9896-D39A-06036FAB1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CD94D2-4A6B-7A21-3417-FE5EB6DD7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181E43-9E7E-F4AE-2001-6F66D362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E144B41-4D4B-95C2-5549-9F4E9CC32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86B540-C571-2E63-F775-8A94031C4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8187EA-68BB-4A84-6BB9-0F729B02A8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44F93-CE82-4312-8E39-9A37CA3AD3C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65611D-412B-41DD-5C7A-90D8C2BDF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F33217-883F-3715-D476-569ABD4CB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DEB5D-5CEE-47BB-A92F-28022C7B6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54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2486" y="3840928"/>
            <a:ext cx="8826035" cy="18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1524000" y="5963610"/>
            <a:ext cx="9679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指静脉验证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   B.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步态验证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         C.ATM 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机密码验证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D.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声音验证</a:t>
            </a:r>
            <a:endParaRPr lang="zh-CN" altLang="zh-CN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2" y="1378935"/>
            <a:ext cx="11711431" cy="299949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2345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05" y="1221588"/>
            <a:ext cx="11784589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94248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22158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3435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309730"/>
            <a:ext cx="11900423" cy="46638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37380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510" y="4283606"/>
            <a:ext cx="5245395" cy="2218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1553" y="4283607"/>
            <a:ext cx="4805917" cy="221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8" y="1221588"/>
            <a:ext cx="11760203" cy="383471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47350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4" y="1590523"/>
            <a:ext cx="11949196" cy="466994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321" y="2293571"/>
            <a:ext cx="5973523" cy="2497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6204" y="3069359"/>
            <a:ext cx="3373844" cy="3191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85846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5" y="1463954"/>
            <a:ext cx="11650466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07753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4" y="1179008"/>
            <a:ext cx="1194919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83199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456706"/>
            <a:ext cx="11900423" cy="220084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5759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3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303" y="3516459"/>
            <a:ext cx="9278953" cy="169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7" y="1417106"/>
            <a:ext cx="11656562" cy="493818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396962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6" y="1456400"/>
            <a:ext cx="11717528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325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6" y="1456400"/>
            <a:ext cx="11997968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36660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宽屏</PresentationFormat>
  <Paragraphs>41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等线</vt:lpstr>
      <vt:lpstr>等线 Light</vt:lpstr>
      <vt:lpstr>微软雅黑</vt:lpstr>
      <vt:lpstr>Agency FB</vt:lpstr>
      <vt:lpstr>Arial</vt:lpstr>
      <vt:lpstr>Consolas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2025-05-09T06:25:53Z</dcterms:created>
  <dcterms:modified xsi:type="dcterms:W3CDTF">2025-05-09T06:25:56Z</dcterms:modified>
</cp:coreProperties>
</file>