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92" r:id="rId2"/>
    <p:sldId id="293" r:id="rId3"/>
    <p:sldId id="294" r:id="rId4"/>
    <p:sldId id="295" r:id="rId5"/>
    <p:sldId id="296" r:id="rId6"/>
    <p:sldId id="297" r:id="rId7"/>
    <p:sldId id="298" r:id="rId8"/>
    <p:sldId id="404" r:id="rId9"/>
    <p:sldId id="29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81B93-A7A8-483E-ACA6-368675B1006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94017-C5EF-42F5-A1DD-472219FE2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93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08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50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702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154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791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100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804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810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96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CFB5AA-4333-9E70-05B3-C1E3DFA50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1AD95AF-1DDB-BBF2-B61E-DA55A862A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83D985-D5E4-905C-8F68-356993B8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77EBF3-4047-ABC3-0277-3AE99EB8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4865A5-5B10-5DFA-EFE8-2BAF4715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07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66C674-5071-FDB5-2938-FE580BE48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C42D60-4242-BB10-2C23-DC8BF7AB0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539047-F316-E3E5-AA7A-67D0E25AF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0337FA-3CF5-4150-CED3-29CDF15B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77B0AB-101D-5143-67AF-A4C00255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14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13C8E3-B688-56DE-BEF8-B3B5B4BC5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72246D-FFA7-FB58-9836-4CF99C8E4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DAB520-440C-2136-320E-8FDEBDC28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24349C-2FC1-E74E-1AD5-5303DDAC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548E22-3F08-2768-F55A-F5D9F0AD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48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522BD-8CA3-2E27-C145-67A4DEF9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C4C621-A282-4B24-B1A1-F1E7E64EC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9F04A53-EE45-23BD-35A2-7A5179498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DD0AC2-ADC9-FE3C-1B3C-B166CB22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D982E7-C75C-047F-13F7-67E39D85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709C6D-1159-0E43-22B3-D19AF892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4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FA17AD-38A0-D202-F561-8823C5C39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B5215A-A821-A589-4813-64736FBFF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A2D6C7-D7C5-10AA-28A4-AA478F2B5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C3C690-8E62-70C5-652D-CB9D4138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C76E069-6258-24E0-8A1C-6D0A6B0AF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D9B0E7D-6417-B057-83BB-BE29BB34B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FE2A685-6915-4393-A722-80544A62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D6E5EC-FDB0-7810-5E27-D1252095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27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AD4BA3-FC10-3A7B-6AEC-5BA587FD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6347E25-E3D7-5490-D011-3765A8AFA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F25975-5C4E-2ED2-4528-FB0FA70C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477D71-3C41-8D2A-BBEF-782CB77C9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1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730A077-D528-AD8A-F0B8-B33F12310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58634D3-3BDD-C73C-E321-A52CEB2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D37B22-6079-0978-6FCA-18EEE185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85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812280-2EBA-081B-1B6B-27B113B46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57BA54-DAC9-BBA0-836B-966E58587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FA70B2-05E8-BDFB-0476-EF5D6BA4F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103D7D-63A4-0C66-2121-9A00280B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741757-FFE3-2D05-FF82-B2238067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747BCB-90FF-3E06-9D7C-615391D8B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41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CFA44-2539-AE20-B6E1-309054EA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4E44911-FCC9-4215-774D-664D82624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590328-C881-6772-CBA7-42BE40B88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FCB188-DCC4-E576-AB77-1EEFD94F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2279A5-7D5E-1F38-C81F-71E64F69D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7B8E8B-9D4C-3230-8F24-783D4A52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02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BC2EC-1B1D-2C9B-FE62-8646B37B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8718E78-B729-F8CA-4371-B39FD127A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FAD7B5-F6B0-78D5-DA2F-FE0D4C45C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536B60-E65B-DC12-B9BC-947A7FB6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EC5ED9-3E3A-7531-887C-7E54EA50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38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314C169-63F5-AAF6-8CC9-8F80FE6D9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D3820B0-DAC6-895F-726F-A25AE137B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8196BD-7536-A4F0-19C3-05761870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6F7525-85E6-77E3-0293-C2FB109B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3DFBAC-E02A-2A6E-878B-4A28084C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80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929AFD6-E895-E5E2-D9C1-7FF6A55F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1CD5045-849A-D155-B675-35E8A19FB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CA0433-0829-D8A9-7D92-EED6A12DE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84C93-CF09-49B1-A41D-4E3671E697F9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AB27E7-C6CB-D862-2CD0-0DD0DF560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D5CFE3-F9D9-451F-6C47-4B5736923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59F04-B947-41BD-96DC-59CA1197E6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54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55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142524"/>
            <a:ext cx="11668755" cy="54868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82122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47061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298744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0" y="1269130"/>
            <a:ext cx="11949196" cy="54442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073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6" y="1320361"/>
            <a:ext cx="11540728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2341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7900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91969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368744"/>
            <a:ext cx="11900423" cy="21215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6849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221588"/>
            <a:ext cx="11900423" cy="53100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4355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宽屏</PresentationFormat>
  <Paragraphs>25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2025-05-09T05:14:17Z</dcterms:created>
  <dcterms:modified xsi:type="dcterms:W3CDTF">2025-05-09T05:14:27Z</dcterms:modified>
</cp:coreProperties>
</file>