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93" r:id="rId2"/>
    <p:sldId id="310" r:id="rId3"/>
    <p:sldId id="311" r:id="rId4"/>
    <p:sldId id="312" r:id="rId5"/>
    <p:sldId id="403" r:id="rId6"/>
    <p:sldId id="313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ECB29-C7C8-4A9E-ADBF-2CADD99CF8C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2355B-90FB-4C6E-BAAB-717CBEA3F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23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228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476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84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803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064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27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A2D82F-74F2-CCD8-D37F-D119C9E51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8ED0427-D383-7D1B-2197-68A6DFDA4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881E1B-874D-7A71-CB47-D84EA2CC7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3E45DE-8C82-949F-9D30-EA56B20C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729CE2-E8D4-9BB9-8FB8-4CE8B7994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417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3B7911-6AB1-1A8A-039E-344BCCDBC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37A10E-602D-EF1E-1286-8B56FBF64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8C47EA-95EE-B65F-C6EA-A2DC084E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ABF9D8-27B7-AD10-5152-B53B7B397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9468FD-1408-0D18-AE8E-F0D49CAC1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55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7B0F99-C249-B186-4536-4DB26539A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4965AE-71D4-5710-84B3-6B2D597CE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E781EF-34CF-B5B5-988F-4763B34C6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48D4E0-9F8B-E1BB-ED2D-9D8613BA0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CF7BF9-2C86-E33D-C6A5-E711F9ED7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10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92D934-7BC9-11E2-BD5A-ECCEBD22B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342C3B-8C24-0AD7-5DD1-3DDE50FFE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C065E32-58D5-A8E4-AA25-CE7E8C404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92CACC-DAC8-0098-6975-1BFC51790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9A6208-957D-695E-04FB-6D887EF5A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107F19-FA31-4D3C-39CF-2DDC8B4FF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602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5572D2-67CD-70C2-6EEA-E4C51E62B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846DF3-F20F-40DC-B795-97CF63639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97D2F3-9D2E-4FE8-F9D1-8E9BF0D3F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4FA6E29-7DBC-CA87-3DCD-FEEB5F4A39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E16CE37-DC20-CC76-4D9C-3D0116AD64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F7F1121-7F94-E284-19B5-2505B081B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3E832D8-0546-2FD0-D665-277EFA5F5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0FDD4C7-684A-52B5-A29D-757AF7984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91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A2EB6-725D-EA0F-F7E6-19D8AC93F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AE31F88-2D94-BA71-8B0A-49B627E4C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BF6F66E-3368-31BD-7EA6-5D6D74B9A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CDCE70-A64A-1BCB-33DD-5C9735461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96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5689763-22B5-C785-F13C-42F6AF4AD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BE11CDF-CC7F-D6C4-9272-50221807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C812B5-B7C4-A5A8-8E37-278810C0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4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AB11E8-4BF4-607A-0886-D9712581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C50566-2014-F4FD-B1B3-23581FBB9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3AB1D6-613B-632E-45F1-C69218C8F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96AB73F-D3DD-7FBD-4210-7B533365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27F90A-0445-36C7-358A-CBB9093A3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26E5BFB-7D14-30BC-8154-50696D1B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723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692579-04C0-61B7-895B-0690B003F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1FF1EC6-58A6-5890-1034-851EA6382F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CCF0A7-8578-BDD5-60C2-58EA4D354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73D144-1D78-6AC3-7802-471DF1B09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314B07-8DEC-FBA1-0BE8-F9CD63A28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3093808-2C00-7568-7673-80D4BE84F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623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7DB0FD-0708-604B-F0CE-0288338E5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4EC117-B548-0053-E9FC-BCB3975E4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9672F9-6705-DA5E-CFB9-52597B36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16786E-BAB9-E5D4-4E39-C4A5E26A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E8F220-4648-A01F-712C-7238BF0D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37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4B8CC0-6297-CB26-A477-35B6C3491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7043873-5B0E-C462-D3B2-51EC7BCA0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86BE94-B59E-5FF6-891D-21F37CB99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688A0F-AB7B-3DCC-2193-BC9F75A93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152BCE-FFAC-C6BB-FF77-345F981AB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2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62782B5-3690-0E94-708D-D0E71E476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DF3CC3-7D77-BAD9-7A16-24ACA2B28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038945-72AB-9008-2E6E-684437DCB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9B9C3-94E5-4334-8C07-04FCF0223C20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B8D9CB-5403-3745-584B-E9C8972952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0CE4F2-8D1E-8D82-2097-C4BCF825A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7DAAD-2E2B-43E9-9FAD-082415784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40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59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42" y="1136428"/>
            <a:ext cx="945571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44382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136428"/>
            <a:ext cx="1190042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9376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84" y="1458479"/>
            <a:ext cx="10156816" cy="383471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9861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27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51" y="1445817"/>
            <a:ext cx="11516342" cy="529788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116592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宽屏</PresentationFormat>
  <Paragraphs>16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2025-05-09T05:32:28Z</dcterms:created>
  <dcterms:modified xsi:type="dcterms:W3CDTF">2025-05-09T05:32:35Z</dcterms:modified>
</cp:coreProperties>
</file>