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439" r:id="rId2"/>
    <p:sldId id="440" r:id="rId3"/>
    <p:sldId id="437" r:id="rId4"/>
    <p:sldId id="441" r:id="rId5"/>
    <p:sldId id="442" r:id="rId6"/>
    <p:sldId id="443" r:id="rId7"/>
    <p:sldId id="444" r:id="rId8"/>
    <p:sldId id="445" r:id="rId9"/>
    <p:sldId id="446" r:id="rId10"/>
    <p:sldId id="449" r:id="rId11"/>
    <p:sldId id="447" r:id="rId12"/>
    <p:sldId id="448" r:id="rId13"/>
    <p:sldId id="450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FD215-B812-441A-A6E2-2891AD60175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284A3-609E-4CF7-B228-9D1CBA9D6B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634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6CE4A1-B776-BA7D-4AF9-35B4AA3F3E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8ABFCC0-144A-DDA5-D6F1-32E2ACF7CD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DC8467-CEF1-8333-D8F9-A311653F6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136A3F-6324-0B1C-9AE0-3E7942ABA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F5CB87-1DF0-D1F7-AF9F-36C64429D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67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F0138D-F093-2455-173C-83FAE23CF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0469F1-326F-82FC-8125-65BEAD9DC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4DC3F5-6321-FE8A-C1DB-ED28A9760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FEEE43-239E-9CA4-D6B6-820A74038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B9C22A-19B6-0353-8B5F-764FA0F26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3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E9BB47-72F2-BF24-BBF7-75A1FFF4D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AE9AF8-2260-60BC-ADEC-F1D4BE852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3B521F-B15D-9E3C-5E2D-C1C8C5F4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8B33DE-48BF-F310-6947-B8E154F69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F7ECA4-0C46-E890-BC8F-0BF3D5BEE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4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A07467-3503-3936-175B-FED8968C1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CE2036-8113-F582-C6FB-1758AFF746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DD3DE75-D614-264A-ED50-D39A13EF2A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425CC6-A89C-43FD-C5C4-011C80FC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CFF4E14-A05A-AAF9-BF50-CD175ABA4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6217E31-C593-7488-6166-3F8097D56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925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CDE33C-C0D1-8CD6-2956-70AC6048B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9B1C029-3420-06FA-E86B-9487BF8F8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AC17F4F-3D50-9C61-73DB-212EDE8EB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8777FBB-D6D3-74F9-DAC2-E2BD1F3E33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F0248E3-ECEA-EC05-B345-004EA470B5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0300024-78EE-A352-4B38-ED4BCDF61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297B85D-41F1-8EDF-5D56-513729FB0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2D81721-7EA0-C264-0FAD-55A1F8A71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69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BEE036-17B9-7708-989A-B71921DB6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C0D6890-18B7-D375-F2C3-35109EC73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BEFF3AC-F9AC-DC08-D1F0-5AB55D381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23AA5F4-8C8A-3A97-422C-724577504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2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CF5647-EEF3-C7A8-6341-CFBA01776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4330DB-5E5E-0FC9-080F-D099C0C25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A9BADB-6EB3-AE48-EE5C-47D5DC605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356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6A464-C776-5941-4C83-AC75EA191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DA4741-6D63-349C-A6F8-B16DDE889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C739F2E-D99E-0CBF-379B-AEB43B651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4693C4A-BF0B-BED3-7F53-74A800CA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FD6350B-7C1B-59C2-3C00-B21B220F0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97569D3-F97F-3C9C-8B7E-BC4F98A13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78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45FD77-0FFB-AC7B-8C98-3D9866BF6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387D879-3F47-E5C9-36A3-BD7943A0C2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64ECF8-1197-4FF1-DFAE-FB2D5D721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AD8992-1DAF-7EA4-C9F6-1B220B040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A81A9B0-0269-C9BC-568E-A25957F9C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C8D8AAB-51A9-391C-E483-4B42B174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442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B8F919-744D-1016-4691-6DA6521B2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E39238D-965B-A14B-47C8-B9965BCCF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25F6D9-8836-3414-8D4F-E56BE2BF8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20E679-7829-DF60-FE7E-8EEAEF84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9F80A1-E1A9-C349-D173-EF9251AEB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65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3C64E0B-E785-60AC-7A65-D553713D2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4B49B4-8A7D-EBFA-BF8C-D98C13F3B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1BA001-9817-F12A-CBA9-9D87089B4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A73E6E-BF11-9835-81D0-E191116CF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0C1989-21C7-1A16-29C9-76E12C454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9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97F5A9B-2AB6-8392-9C8E-0BA194DDD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DF65C6-90D5-B7A5-B2E2-28A9BD96B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DF4131-07BF-EB55-EB59-38CF7D87C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0C45F-40E6-4294-84AA-95A00E9F1086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35615D-8090-D34C-9778-323B4A5CD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11F370-0FD6-9F34-861B-BB93A7A4F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F298E-7F4A-43DC-8957-DEDC1A64D2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39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.png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10" Type="http://schemas.openxmlformats.org/officeDocument/2006/relationships/image" Target="../media/image23.emf"/><Relationship Id="rId4" Type="http://schemas.openxmlformats.org/officeDocument/2006/relationships/image" Target="../media/image17.emf"/><Relationship Id="rId9" Type="http://schemas.openxmlformats.org/officeDocument/2006/relationships/image" Target="../media/image2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1.png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Relationship Id="rId9" Type="http://schemas.openxmlformats.org/officeDocument/2006/relationships/image" Target="../media/image2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3940" y="859155"/>
            <a:ext cx="7773035" cy="2048510"/>
          </a:xfrm>
          <a:prstGeom prst="rect">
            <a:avLst/>
          </a:prstGeom>
        </p:spPr>
      </p:pic>
      <p:pic>
        <p:nvPicPr>
          <p:cNvPr id="157" name="图片 10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5738" y="3155633"/>
            <a:ext cx="3578225" cy="2059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9365" y="5464175"/>
            <a:ext cx="8341995" cy="632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340" y="972185"/>
            <a:ext cx="9037320" cy="68516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7340" y="2048510"/>
            <a:ext cx="9037320" cy="68516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7340" y="3124835"/>
            <a:ext cx="9034780" cy="10274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7340" y="4543425"/>
            <a:ext cx="9051925" cy="1712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620" y="1100455"/>
            <a:ext cx="8542020" cy="9696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5620" y="2382520"/>
            <a:ext cx="8526145" cy="9696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5620" y="3664585"/>
            <a:ext cx="8526145" cy="6464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5620" y="4623435"/>
            <a:ext cx="8526145" cy="969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500" y="1117600"/>
            <a:ext cx="7668895" cy="8705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500" y="2561590"/>
            <a:ext cx="7655560" cy="87058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1795" y="3896995"/>
            <a:ext cx="7655560" cy="11607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0700" y="4330065"/>
            <a:ext cx="1651635" cy="1572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9310" y="1151890"/>
            <a:ext cx="7772400" cy="883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0095" y="2104390"/>
            <a:ext cx="7772400" cy="2946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9310" y="3098800"/>
            <a:ext cx="7772400" cy="8839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0745" y="4051300"/>
            <a:ext cx="7772400" cy="2946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9310" y="5045710"/>
            <a:ext cx="7772400" cy="88392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4280" y="1937385"/>
            <a:ext cx="1455420" cy="91503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80525" y="3782695"/>
            <a:ext cx="1019175" cy="1028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120" y="1367790"/>
            <a:ext cx="8783320" cy="998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835" y="2366645"/>
            <a:ext cx="8777605" cy="3327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120" y="3227705"/>
            <a:ext cx="8777605" cy="6654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4120" y="4157345"/>
            <a:ext cx="8777605" cy="6654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4120" y="5086985"/>
            <a:ext cx="8777605" cy="66548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08590" y="1296670"/>
            <a:ext cx="1200150" cy="1685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8305" y="1086485"/>
            <a:ext cx="8282305" cy="24968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250" y="3926205"/>
            <a:ext cx="8280400" cy="9417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250" y="5210810"/>
            <a:ext cx="8279130" cy="1255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625" y="1389380"/>
            <a:ext cx="8452485" cy="190373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8590" y="3961130"/>
            <a:ext cx="3288030" cy="1923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980" y="1221740"/>
            <a:ext cx="9171305" cy="695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4805" y="2204720"/>
            <a:ext cx="9174480" cy="20701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7490" y="4742180"/>
            <a:ext cx="9176385" cy="1739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280" y="815975"/>
            <a:ext cx="8172450" cy="2463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135" y="3395345"/>
            <a:ext cx="8172450" cy="9296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2135" y="4466590"/>
            <a:ext cx="8172450" cy="2153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325" y="2688590"/>
            <a:ext cx="3241675" cy="259016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2905" y="1100455"/>
            <a:ext cx="9431020" cy="1072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宽屏</PresentationFormat>
  <Paragraphs>37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2025-05-11T04:53:50Z</dcterms:created>
  <dcterms:modified xsi:type="dcterms:W3CDTF">2025-05-11T04:53:55Z</dcterms:modified>
</cp:coreProperties>
</file>