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00" r:id="rId2"/>
    <p:sldId id="398" r:id="rId3"/>
    <p:sldId id="401" r:id="rId4"/>
    <p:sldId id="402" r:id="rId5"/>
    <p:sldId id="403" r:id="rId6"/>
    <p:sldId id="404" r:id="rId7"/>
    <p:sldId id="405" r:id="rId8"/>
    <p:sldId id="406" r:id="rId9"/>
    <p:sldId id="407" r:id="rId10"/>
    <p:sldId id="411" r:id="rId11"/>
    <p:sldId id="408" r:id="rId12"/>
    <p:sldId id="409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D6E9A-C792-4D54-A3EE-7D3EF5ACE1B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AE2DC-E3E9-4325-BF77-DAD72419B3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906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949CC6-0324-82F2-79D5-D2F035691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268B9CE-D82E-E618-2759-3E0A3613D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2A964F-F740-CF53-3806-C9D0D31CA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4038AB-AE21-66F8-C8C5-D6E1B873C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E7B185-A0C7-B58B-A743-01AA0A83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295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18301B-12FB-7A52-E0B5-9076EA97D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DA8F31-B992-87A8-103B-65558366F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42DFAF-5CF7-105F-C4EA-A0229DFD3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EDA1A6-1DDF-48EA-D969-03C31BD96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D9558E-5886-38BC-932C-88E0EAF38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615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CD4B40-0804-800F-9736-DBC67AB5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9D831A-8FDA-614A-5EB4-3A6B8A514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D7F561-A655-9470-4274-465669212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624B91-A2E9-2858-143B-A9E2ADCBF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CAA626-E78A-10AD-7FE6-069A27AA6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71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9A60B2-A88F-6D0B-01E6-D277F66DD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21C2D-BE0A-2C10-1699-2BEC202F98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0E2C37E-418C-13D9-5846-A521775D72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B354275-F199-0426-20DB-B09422405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117BB32-670F-3055-3653-3B3A1619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49AC6F-D44A-81E3-E7AD-A931B8FE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74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B26ED-DC7C-5D69-B17E-F0AC22626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BB1BF09-D6AF-9628-270A-612920A08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2ECE38F-C523-CB97-94B3-B2389DF1D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9BF5A07-77FF-357A-C06A-F75B02D49C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DB72E54-B117-E8C5-45C5-C62098CFC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C58BF3F-7772-9E25-CA08-2B09716F2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5D3F78D-135C-1DFD-C6D8-01B417E6E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9BDEACF-596F-0A55-BBF9-3FD95221C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638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785A74-BAAC-5403-1EB9-146CF11FB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907A965-630D-AF10-0CC8-379017CDF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F36786E-CC2D-E47B-0068-C9A8639B6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9FB6AE3-82DD-34D9-7A64-012486D14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58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27F7A43-C6C5-8575-8FF6-263CEEBE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503903C-5252-FA67-4EC6-C7C95E8C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F33C55-0352-7110-E2B0-6EE2EBE9E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13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BFB0DF-C834-AF92-19B6-DB1B2FAA3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D5D7DB-16FA-B231-F219-40681745D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F5571CA-222F-D0A4-6DF3-D600E9C28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96C01CD-09AA-F8CB-7044-81BC7906F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2F93F22-D49D-2361-6860-ADFA2BB6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B2A79AE-F931-2F60-CF1B-FA2820FE3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16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433D71-8EE5-4DEC-825A-BD5883C64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2BA4C73-68ED-84B3-66B1-BC53EC735E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B4A3FE-B7F9-E906-FF9E-00E4181B1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930049-FBB8-713A-2DE6-E38D6841B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A519421-5956-22FD-9A7D-2424EEE63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0D61D84-2B3B-09BE-16A6-DBCDE778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944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176ED2-E5AC-FFF4-AF4D-23E47CF2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FBFC83A-4E6C-DD15-4064-0EA9FD3080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730F6E-E0A0-9244-251D-D99919333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5148BB-3F4A-C804-92FA-82E265DD9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539F03-0B40-FB8D-3972-2FD18D22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595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AFC81A4-6941-ECA0-AACE-EF06EA7370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8D54F33-2877-7618-8DD6-A9466896C9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A3C707-0770-0844-AFCF-BCC6F65E7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AA643E-1729-A033-4192-CE111786F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5C8CFE-914D-5EF0-2FF7-F28FDC1E1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304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BDFF98D-1474-C0AD-AB66-35E1A135F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887C61E-3AEA-42AA-1F52-234F8D022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788E49-A677-557B-5C60-5608552EE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E2AE3-C05F-4CF1-93F6-1723C309C958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328B5B-0394-0DBA-800A-F7EFC454F3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7E7F38-5EBD-D173-6001-240ED033A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2D981-3C01-4B05-9DF7-02676FACD4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927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387475"/>
            <a:ext cx="10034270" cy="7607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2359025"/>
            <a:ext cx="10034270" cy="11410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3726180"/>
            <a:ext cx="10034270" cy="114109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4475" y="5185410"/>
            <a:ext cx="10052050" cy="760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210" y="1324610"/>
            <a:ext cx="9380855" cy="10648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7210" y="2629535"/>
            <a:ext cx="9384030" cy="17754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0850" y="4645025"/>
            <a:ext cx="9363710" cy="1419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rcRect r="24747"/>
          <a:stretch>
            <a:fillRect/>
          </a:stretch>
        </p:blipFill>
        <p:spPr>
          <a:xfrm>
            <a:off x="367030" y="1456055"/>
            <a:ext cx="7274560" cy="183197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0" y="4197350"/>
            <a:ext cx="10984230" cy="166560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6615" y="1442085"/>
            <a:ext cx="2858770" cy="2026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217930"/>
            <a:ext cx="9653270" cy="14636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4475" y="2872740"/>
            <a:ext cx="9665970" cy="73152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8920" y="3987800"/>
            <a:ext cx="9671685" cy="10979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445" y="5297170"/>
            <a:ext cx="9648825" cy="731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05" y="1236345"/>
            <a:ext cx="9966960" cy="755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805" y="2219325"/>
            <a:ext cx="9972675" cy="11341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805" y="3536950"/>
            <a:ext cx="9966960" cy="7556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0805" y="4654550"/>
            <a:ext cx="9972675" cy="1134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221740"/>
            <a:ext cx="8895080" cy="16859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313430"/>
            <a:ext cx="8895080" cy="101155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4445"/>
            <a:ext cx="8895080" cy="6743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1950" y="4487545"/>
            <a:ext cx="1640205" cy="1978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323340"/>
            <a:ext cx="9464675" cy="7175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2230755"/>
            <a:ext cx="9481820" cy="7175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3525" y="3315970"/>
            <a:ext cx="9464675" cy="7175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3525" y="4585335"/>
            <a:ext cx="9481820" cy="717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3065" y="1351915"/>
            <a:ext cx="9099550" cy="13773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3065" y="3604895"/>
            <a:ext cx="9095740" cy="1032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2290" y="1221740"/>
            <a:ext cx="9234170" cy="1400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1655" y="2892425"/>
            <a:ext cx="9235440" cy="10502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2608" y="4213225"/>
            <a:ext cx="9233535" cy="1750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710" y="859155"/>
            <a:ext cx="8797290" cy="13341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0710" y="2455545"/>
            <a:ext cx="8797290" cy="100012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710" y="3717925"/>
            <a:ext cx="8797290" cy="6667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0710" y="4646930"/>
            <a:ext cx="8797290" cy="1667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宽屏</PresentationFormat>
  <Paragraphs>34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2025-05-11T04:52:31Z</dcterms:created>
  <dcterms:modified xsi:type="dcterms:W3CDTF">2025-05-11T04:52:36Z</dcterms:modified>
</cp:coreProperties>
</file>