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89" r:id="rId2"/>
    <p:sldId id="399" r:id="rId3"/>
    <p:sldId id="38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B5A7A-986B-4829-AF0C-33D159054A8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7441C-3F35-4A93-B2FA-B0E5EB41DC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727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6423C-DD0A-D8CB-4BF0-7A69375AC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FFB64CB-1EC5-E26A-D0FD-1BFFB8689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3A4E27-6501-CE08-FA4F-0C538162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B905C2-C070-D8CD-8799-A05E2FA2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5D61C0-E4BC-FBBA-CAF4-18776219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8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91C32A-06AD-828F-CE3B-9278ACF0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D512C8-41D3-275D-36DB-6DB855F4E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EF2045-499F-E741-9832-DA77D44E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5585BD-10A8-1EA2-B98D-463E9E53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B99B23-748F-34AE-AED6-ACAC45BA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2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79037A-96F5-3A95-B2AA-39EDC790D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2D1928-88D3-ED74-104E-D16C07315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D2FC60-106D-70A8-6CC1-596B67FE5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E4E666-7964-83BE-2881-B06FD381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B42DD4-7FE7-63C7-DDD9-D7A52E6F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92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B35C9-E3E2-3661-941A-0BB18373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61ABC7-7C92-5776-D732-DC7667B9D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32D11BB-47DB-9897-39B7-F63E6E4FB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2BCE27-558B-CEC1-6FD9-C7ACDEC1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AAECC7E-8E5B-10DA-7B4A-D97F8ECE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45127C-3B61-8415-FBCE-492D9AF0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4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7DB6C-AFDA-31E5-C5C9-FCCC53D3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5104CC-7900-BE0F-C526-DDEF4F88B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353B02-9117-0D48-CFE5-75CF0203F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06676A9-4C59-21D2-2891-2151D24C7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7912379-6B8B-8314-A7C0-EFB9EE95E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4A10A7E-B5B7-E26B-80D7-9DBBA8B9E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029EC9C-AE27-4762-25DF-BCC3E413F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9A397D9-5A2A-1E74-EE47-9B3F6598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80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01E5AE-89DC-7F46-9542-992340F5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15BD09D-D061-0E18-ABB5-705BF23B0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EC73F8-99AB-B1C6-0D4E-398CAD28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66D4A4-E80C-505B-8376-DF38AD3D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7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0F1A166-8DCD-3B93-E407-2765D25B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149FB7F-733C-CEA9-AB3A-0223B113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F6F302-83F4-F320-9054-BAB7C2E4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65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1846C1-9CF9-DB5C-1A29-45335F7B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78F1B-D449-531E-1787-A3C4767C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C6CF525-A175-9DAC-F484-76890EAD6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C62163-2ED0-FA8D-504E-40D7291B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C831EA-6854-AD71-88A6-0BD5771BB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8FED7D-39B0-69F5-39F1-488DFDFA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44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21D085-6719-5340-5904-A84096ADE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E9FBEC-A83B-44A1-BD78-AEF5AED39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31C9A0-8651-D791-481B-D255A5C9B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E9289E-B977-75E9-EBDC-17CCDDDCC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6A18C4-320E-747D-4994-FA0E89E8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04213C-9DBA-6C09-9B60-91FE89A4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57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96F85C-ED18-7A8E-C907-D910CE87C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C7BCCC-71FA-8885-2138-1131EF3DA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05261F-074D-F029-7076-2C8C6512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705CC4-6C57-6265-ED14-B385016D9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ED83F5-8476-3B61-49FB-48EF31D21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99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34B1C45-941C-7CC2-3A63-7428F39F8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16E0F1-7E8E-7FBA-14B5-B9F6FB547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1DEB20-2CC6-99B9-46C0-B8325925F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B7CA87-B8C4-C138-36A0-3082D4DB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F5D5AF-BA35-EDDA-DC6E-986F7B26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94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51D0013-6A3D-8E2D-FAFA-CA4AF199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C27A76-486F-FD75-A082-963A79B49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9221CE-DE4C-E2E9-0B2F-AD8F43646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8817A-17E5-4BD7-BC5A-6CE38F94DDF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22DA59-C818-D09D-03A7-F9CB41BA0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58DF95-59BA-1C75-FB3B-4E12D44BB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677C5-E986-4B78-8CF2-6EF8D70121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16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树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1081" y="322965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一、树的定义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二、树的相关概念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树的性质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7"/>
          <p:cNvSpPr/>
          <p:nvPr/>
        </p:nvSpPr>
        <p:spPr>
          <a:xfrm>
            <a:off x="4291081" y="403102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01627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四、二叉树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  <p:bldP spid="2" grpId="0" bldLvl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树的定义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635" y="859155"/>
            <a:ext cx="8888730" cy="534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1473835"/>
            <a:ext cx="9272905" cy="4184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树的前驱和后继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048385"/>
            <a:ext cx="9716135" cy="5121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树中结点的层次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80337"/>
          <a:stretch>
            <a:fillRect/>
          </a:stretch>
        </p:blipFill>
        <p:spPr>
          <a:xfrm>
            <a:off x="1162685" y="1381760"/>
            <a:ext cx="10075545" cy="894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585" y="2581275"/>
            <a:ext cx="8654415" cy="2968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森林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470" y="1911985"/>
            <a:ext cx="10064750" cy="3034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树的性质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" y="1946275"/>
            <a:ext cx="9937115" cy="1506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25" y="1379855"/>
            <a:ext cx="9380855" cy="3538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590" y="1221740"/>
            <a:ext cx="8811260" cy="497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815975"/>
            <a:ext cx="8047990" cy="5752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95" y="1537970"/>
            <a:ext cx="9909175" cy="3362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b="85732"/>
          <a:stretch>
            <a:fillRect/>
          </a:stretch>
        </p:blipFill>
        <p:spPr>
          <a:xfrm>
            <a:off x="1623695" y="1313180"/>
            <a:ext cx="916305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695" y="2487295"/>
            <a:ext cx="8467090" cy="2618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35" y="2032635"/>
            <a:ext cx="9879330" cy="1497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4827"/>
          <a:stretch>
            <a:fillRect/>
          </a:stretch>
        </p:blipFill>
        <p:spPr>
          <a:xfrm>
            <a:off x="1690370" y="1104900"/>
            <a:ext cx="8810625" cy="4418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205" y="1016000"/>
            <a:ext cx="4028440" cy="22536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985" y="1131570"/>
            <a:ext cx="3580765" cy="22536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6130" y="3743325"/>
            <a:ext cx="3503930" cy="22072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6305" y="3743325"/>
            <a:ext cx="3503930" cy="2253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581150"/>
            <a:ext cx="8942705" cy="3696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666240"/>
            <a:ext cx="9627870" cy="2902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740" y="1282700"/>
            <a:ext cx="9765665" cy="1851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50" y="3445510"/>
            <a:ext cx="4740910" cy="26727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820" y="3383280"/>
            <a:ext cx="4963795" cy="2797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Office PowerPoint</Application>
  <PresentationFormat>宽屏</PresentationFormat>
  <Paragraphs>61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2025-05-11T04:52:10Z</dcterms:created>
  <dcterms:modified xsi:type="dcterms:W3CDTF">2025-05-11T04:52:14Z</dcterms:modified>
</cp:coreProperties>
</file>