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77" r:id="rId2"/>
    <p:sldId id="373" r:id="rId3"/>
    <p:sldId id="374" r:id="rId4"/>
    <p:sldId id="375" r:id="rId5"/>
    <p:sldId id="376" r:id="rId6"/>
    <p:sldId id="378" r:id="rId7"/>
    <p:sldId id="379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41A0E-6312-499C-BAD4-78B0BA45B30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C73B2-4824-439A-965C-7B962E2A1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09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226A4C-E780-822B-AB29-4F954ABBE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A3BC685-3BCB-5106-8FDE-BBD501226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29900B-ECB8-EDE1-58D3-708980312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F5B2B7-B140-99DC-EEAC-7AF52050E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B6FD19-88B4-1079-2991-95319542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59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356C9B-8479-C4F2-B875-C59355D92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E41715-4208-F169-9FD7-9427ED1BF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FB7352-C5C9-90AD-0907-E30CBE82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22D7B2-B410-9234-6CA7-3533CB1DE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76798E-112D-5E87-630D-320CA129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165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69CA50-35B4-76A6-A96C-98A57E94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615D18-7EB1-7C11-E700-97482F01D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F12B87-5842-19A8-4C27-1CFC51C50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F422A2-A51C-7F4D-F55A-0C9E2C8E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E4B282-7E50-6A83-E15E-D2D72DC7D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225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6CE845-915D-865E-F1CE-45A0315FD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99FFEB-E45C-101D-4393-DE92741E9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6D0A32-3652-B575-A786-727EC52DB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CD0C1B-1A47-56C9-E670-68AA4E3A3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30B93A-1CFA-5036-2626-E5F357358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A55323A-A9FF-EC1C-7DE0-EF9E63005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379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F50353-9BEF-05A0-AD9E-46A17327B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11A249-0959-C859-F4FF-3BC2AE539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6FE50DD-7C48-D70C-1050-1E4B44A59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54AA3BB-9969-5F12-5B19-0F018F1BF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C9DCDC3-7E71-9C7B-738A-DE85D5614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79A9487-3FF0-E70E-937F-AF6AC5BE0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EC106DE-ED9B-A6D5-F25B-99E1CE6A9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6CD76D1-A9B7-E783-5B85-52717CC6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39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49B4E8-DE9E-756A-B4E3-C6A1ACC9F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71B72C2-A078-0B00-5BB9-7149DE20C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A665D65-CF39-F6DC-25D1-CA7E75EA1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303FCD2-AA22-2202-0961-EF7C6E61D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459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1B5E59C-354D-F3E2-C72C-C79D2C6BA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A7CAF64-C5B8-9EE0-2E08-C0ECD3569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76C83B-21E2-3086-509C-1F94288E4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26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1DA148-AB0A-BBCE-20C4-6A8D9DEBC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F4C1CB-AE18-511F-345A-75451A015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8CCB4EC-17E5-92B6-D65B-60FDE18C3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555412F-4E21-168F-6AAA-309954123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6F842F-9E16-D73D-4DFA-5581C6352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AC57D8F-5BBE-C28C-888A-D1FFA82A0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48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F8CEF9-77B4-9626-0F81-7E0DFAD24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0674351-5B66-222A-F383-447531E0E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40DC6D2-FC3E-C71E-1832-E0184A518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C704FFA-24DC-4410-EF8C-0A4CF99C9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81F1CD9-34BC-7FEB-4442-D0B327749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EC2D38-6DCF-751A-4ABF-33C479E79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95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9C567D-13AA-88C0-0ED8-0E6D9A5A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F2F8EF2-E833-C560-2CD2-DC0286230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F85BFA-CB87-6899-446E-43D09499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36D5D8-0CD7-0CC6-257F-CA2BFC64C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BAD35B-A11D-FFB0-D54D-57D1EF75F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05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303FE76-B6AC-6038-4366-C1CF0B2B8B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AD779E-71C3-2C93-D174-582F48471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8FCBD5-B0CB-C3DC-346D-A16AEB3F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3446CB-B5FF-17DE-BE06-F0DBA1B09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04B464-FDCB-04EA-6029-926B9321F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5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E63E8D1-1A70-6B0C-D39A-1E032937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445DFD-D090-2CB4-18C5-448EFBBB1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282542-8EB2-933B-43C3-6B1D03042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643E0-D0D0-4D85-8308-67D0936C199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CC5586-5699-8D97-14C4-DD9BFE0BC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513AEB-D486-3301-A9FB-943E724DF8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7A7B8-20D7-493D-8B76-2BEF8B5A1C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19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221740"/>
            <a:ext cx="13075920" cy="22707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807460"/>
            <a:ext cx="8693785" cy="9886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805" y="5322570"/>
            <a:ext cx="9229725" cy="1047750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>
            <a:off x="1504950" y="1854835"/>
            <a:ext cx="13970" cy="9963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885" y="1452880"/>
            <a:ext cx="8978265" cy="1019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885" y="2652395"/>
            <a:ext cx="8961755" cy="10191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410" y="4052570"/>
            <a:ext cx="8961755" cy="10191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rcRect l="39030" t="4694" r="46975" b="-1837"/>
          <a:stretch>
            <a:fillRect/>
          </a:stretch>
        </p:blipFill>
        <p:spPr>
          <a:xfrm>
            <a:off x="8940800" y="2652395"/>
            <a:ext cx="2191385" cy="1233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526540"/>
            <a:ext cx="9648825" cy="1097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4990"/>
            <a:ext cx="9648825" cy="14630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29200"/>
            <a:ext cx="9648825" cy="731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514475"/>
            <a:ext cx="9648825" cy="1828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4041775"/>
            <a:ext cx="9648825" cy="731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295" y="1468755"/>
            <a:ext cx="9363710" cy="10648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95" y="2783205"/>
            <a:ext cx="9363710" cy="14198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95" y="4297680"/>
            <a:ext cx="9363710" cy="14198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rcRect l="39030" t="4694" r="46975" b="-1837"/>
          <a:stretch>
            <a:fillRect/>
          </a:stretch>
        </p:blipFill>
        <p:spPr>
          <a:xfrm>
            <a:off x="9688195" y="2704465"/>
            <a:ext cx="2191385" cy="1233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宽屏</PresentationFormat>
  <Paragraphs>19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2025-05-11T04:51:32Z</dcterms:created>
  <dcterms:modified xsi:type="dcterms:W3CDTF">2025-05-11T04:51:38Z</dcterms:modified>
</cp:coreProperties>
</file>