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368" r:id="rId2"/>
    <p:sldId id="369" r:id="rId3"/>
    <p:sldId id="346" r:id="rId4"/>
    <p:sldId id="347" r:id="rId5"/>
    <p:sldId id="348" r:id="rId6"/>
    <p:sldId id="349" r:id="rId7"/>
    <p:sldId id="370" r:id="rId8"/>
    <p:sldId id="371" r:id="rId9"/>
    <p:sldId id="372" r:id="rId1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8" d="100"/>
          <a:sy n="88" d="100"/>
        </p:scale>
        <p:origin x="90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3C7BB8-1068-4415-95F6-C8FE4AD48B84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504549-DAFD-471A-BD9B-431EF03D750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33548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C9A3441-B8FF-394D-FA5E-2EB4E88E70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F3F689F2-7ACE-4DBD-9E0F-763E39EFC1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1F58CC0-15E9-9D4C-D8C8-4E67120107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59ECF-F5BB-4A84-BD9E-3CF75C0AB6E7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13CDDFC-3140-BB9C-67C5-9B1BA39A54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DBE9DB2-F485-7CC1-56E0-3E48DF4D24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39C91-5225-4232-8945-EB83429BE5C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54201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E5BE894-9632-EDF9-0E1F-5203AE786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E09E997-95EE-DECA-0C89-36CA65C441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BC10B31-B9CC-B69B-A764-86A931DBA0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59ECF-F5BB-4A84-BD9E-3CF75C0AB6E7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C64FB3F-EC25-7F80-4371-E9AD79F989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00A2937-6050-86A3-CD75-CF03AEFCB7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39C91-5225-4232-8945-EB83429BE5C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19068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0DF8D3A-50A2-00E1-C626-966F362E6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5C00B05-6B50-870B-9ABA-B07BAF60A2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50CF57D-EC51-5E4F-BD4F-C38252761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59ECF-F5BB-4A84-BD9E-3CF75C0AB6E7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9E727EA-80B4-CEB7-FF35-4258F72C60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D74B7C0-83EC-3401-6E2F-9C2CC11C0A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39C91-5225-4232-8945-EB83429BE5C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96196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07CB87C-3715-C47E-8C0D-9FB8954703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A875BD4-99ED-81BE-572D-221124AC01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5E77EBB3-39D6-83D4-63F3-9FCC188AD0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D2572FEF-7676-261F-AC0D-5C565E8E39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59ECF-F5BB-4A84-BD9E-3CF75C0AB6E7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330F7459-7751-D7CE-91DC-57D55A684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2AC12922-9E84-74B6-24A1-8F7AD5733E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39C91-5225-4232-8945-EB83429BE5C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61437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8E9B449-E391-AE7B-D4B6-ED4D7855EA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E00351C-4489-B4ED-1DF5-3AF64245D9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CD1CAA46-52A5-32FA-ABEC-3A6B7D91B8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F5F56EB1-AC0A-DB8A-0E17-E83819185E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90AA2C96-A974-62FB-B394-FFBA2AEA3B0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88076D18-4089-7E5B-5CDC-BF29107C47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59ECF-F5BB-4A84-BD9E-3CF75C0AB6E7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75B069DB-C6EB-919D-B0FE-E855C6E3B9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5C205160-3E1B-7503-5A30-315319B671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39C91-5225-4232-8945-EB83429BE5C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5099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648E2F9-1351-4B0E-0687-94AD17CCC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461A2AC-D55B-D03D-883D-777E48E826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59ECF-F5BB-4A84-BD9E-3CF75C0AB6E7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876F1D1A-D6BC-7042-C20F-AC55363AE0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74A2AA30-286B-F338-1D2A-04C2DEBA7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39C91-5225-4232-8945-EB83429BE5C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88570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38FBEF2C-312F-182B-C3CB-F4723C3C0D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59ECF-F5BB-4A84-BD9E-3CF75C0AB6E7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04D2A03D-E6E2-5989-E13B-B6B38915CE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B175856-0658-B500-0F5A-52BDF26DB1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39C91-5225-4232-8945-EB83429BE5C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97492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D0B8457-D7F9-6DD2-98BC-7888515BC9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6434636-5859-2528-0CDA-7BC14EF7C7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1FE399E7-BCCD-BF37-4809-6AC4370D28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22FE1EF8-7431-D114-50C0-D025D1DF79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59ECF-F5BB-4A84-BD9E-3CF75C0AB6E7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C3C2C75-2C3C-B3CF-E292-1482F52994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1791D0E-8F0C-0E7A-5A59-0D8B46AAB0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39C91-5225-4232-8945-EB83429BE5C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77194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C368EA1-EAE0-6343-7DD3-A638D1D9E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74C4B181-6E6C-2866-5784-22BEE1A7ABB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78411931-3BE5-F740-F371-24925012F1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C5F1BA16-F140-E3FD-814A-0DD5ADB9BC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59ECF-F5BB-4A84-BD9E-3CF75C0AB6E7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F9F434F-1548-49E5-7543-EB443AF80F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6942E15-FCA3-BC5B-11C8-5D9706ACA9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39C91-5225-4232-8945-EB83429BE5C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49643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9DB9F6C-37B5-58EF-AE8C-5CFAC58CCF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310D7AC4-641E-230F-051E-C2BCB83AB0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2370F6F-B084-DC19-350E-0107C43B47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59ECF-F5BB-4A84-BD9E-3CF75C0AB6E7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5B07C31-6251-3083-B180-0E0C05D0D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57E0A33-F5A3-9EA2-5D00-6E3F8D951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39C91-5225-4232-8945-EB83429BE5C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49380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AB93E27A-41E4-5DA0-66A5-75AE4BA35C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92AD1F83-9132-8BE6-9083-11FBADCF67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E4538D4-E392-A001-DC36-F72A81296B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59ECF-F5BB-4A84-BD9E-3CF75C0AB6E7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31E9E2A-0B37-F55A-2590-5038028A8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36E2844-5F2A-A64E-47E4-46D3CD42E2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39C91-5225-4232-8945-EB83429BE5C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49410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D7B1F712-9CB0-8A74-FBC9-CD0705F0E1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D82627E8-D15D-E128-96FD-B17A5A2405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9B57649-2D58-2EF5-BD40-54EB1AD9FD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659ECF-F5BB-4A84-BD9E-3CF75C0AB6E7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13BFA1B-CB07-C4A4-E561-A18B86FA06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536C788-F41D-4A45-311C-E41DE7D2DF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439C91-5225-4232-8945-EB83429BE5C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951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emf"/><Relationship Id="rId4" Type="http://schemas.openxmlformats.org/officeDocument/2006/relationships/image" Target="../media/image5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emf"/><Relationship Id="rId4" Type="http://schemas.openxmlformats.org/officeDocument/2006/relationships/image" Target="../media/image8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emf"/><Relationship Id="rId4" Type="http://schemas.openxmlformats.org/officeDocument/2006/relationships/image" Target="../media/image10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文本框 26"/>
          <p:cNvSpPr txBox="1"/>
          <p:nvPr/>
        </p:nvSpPr>
        <p:spPr>
          <a:xfrm>
            <a:off x="1591310" y="2039620"/>
            <a:ext cx="8044815" cy="82994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defTabSz="914400">
              <a:defRPr/>
            </a:pPr>
            <a:r>
              <a:rPr lang="zh-CN" altLang="en-US" sz="4800" b="1" dirty="0">
                <a:solidFill>
                  <a:srgbClr val="142938"/>
                </a:solidFill>
                <a:latin typeface="Agency FB" panose="020B0503020202020204" pitchFamily="34" charset="0"/>
                <a:ea typeface="经典综艺体简" panose="02010609000101010101" pitchFamily="49" charset="-122"/>
                <a:cs typeface="经典综艺体简" panose="02010609000101010101" pitchFamily="49" charset="-122"/>
              </a:rPr>
              <a:t>第二章	程序设计基本知识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3664384" y="3553144"/>
            <a:ext cx="4083510" cy="521970"/>
          </a:xfrm>
          <a:prstGeom prst="rect">
            <a:avLst/>
          </a:prstGeom>
          <a:solidFill>
            <a:srgbClr val="115687"/>
          </a:solidFill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algn="ctr" defTabSz="914400">
              <a:defRPr/>
            </a:pPr>
            <a:r>
              <a:rPr lang="zh-CN" altLang="en-US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第</a:t>
            </a:r>
            <a:r>
              <a:rPr lang="en-US" altLang="zh-CN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7</a:t>
            </a:r>
            <a:r>
              <a:rPr lang="zh-CN" altLang="en-US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节 栈和队列</a:t>
            </a:r>
          </a:p>
        </p:txBody>
      </p:sp>
      <p:grpSp>
        <p:nvGrpSpPr>
          <p:cNvPr id="30" name="组合 29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31" name="组合 30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6" name="矩形 55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7" name="矩形 56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8" name="矩形 57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9" name="矩形 58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32" name="组合 31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33" name="矩形 3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4" name="矩形 3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5" name="矩形 3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5" name="矩形 54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grpSp>
        <p:nvGrpSpPr>
          <p:cNvPr id="60" name="组合 59"/>
          <p:cNvGrpSpPr/>
          <p:nvPr/>
        </p:nvGrpSpPr>
        <p:grpSpPr>
          <a:xfrm>
            <a:off x="0" y="4"/>
            <a:ext cx="12192000" cy="318973"/>
            <a:chOff x="0" y="6629400"/>
            <a:chExt cx="12192000" cy="228600"/>
          </a:xfrm>
        </p:grpSpPr>
        <p:grpSp>
          <p:nvGrpSpPr>
            <p:cNvPr id="61" name="组合 60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67" name="矩形 66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8" name="矩形 67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9" name="矩形 68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70" name="矩形 69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62" name="组合 61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63" name="矩形 6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4" name="矩形 6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5" name="矩形 6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6" name="矩形 6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71" name="矩形 70"/>
          <p:cNvSpPr/>
          <p:nvPr/>
        </p:nvSpPr>
        <p:spPr>
          <a:xfrm>
            <a:off x="1843543" y="855965"/>
            <a:ext cx="7725192" cy="64633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600" dirty="0"/>
              <a:t>《</a:t>
            </a:r>
            <a:r>
              <a:rPr lang="zh-CN" altLang="en-US" sz="3600" dirty="0"/>
              <a:t>信息学奥赛一本通</a:t>
            </a:r>
            <a:r>
              <a:rPr lang="en-US" altLang="zh-CN" sz="3600" dirty="0"/>
              <a:t>·</a:t>
            </a:r>
            <a:r>
              <a:rPr lang="zh-CN" altLang="en-US" sz="3600" dirty="0"/>
              <a:t>初赛真题解析</a:t>
            </a:r>
            <a:r>
              <a:rPr lang="en-US" altLang="zh-CN" sz="3600" dirty="0"/>
              <a:t>》</a:t>
            </a:r>
            <a:endParaRPr lang="zh-CN" altLang="en-US" sz="36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圆角矩形 115"/>
          <p:cNvSpPr/>
          <p:nvPr/>
        </p:nvSpPr>
        <p:spPr>
          <a:xfrm>
            <a:off x="4124076" y="2368787"/>
            <a:ext cx="4487601" cy="49677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3" name="圆角矩形 116"/>
          <p:cNvSpPr/>
          <p:nvPr/>
        </p:nvSpPr>
        <p:spPr>
          <a:xfrm>
            <a:off x="4124076" y="3180688"/>
            <a:ext cx="4487601" cy="49677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4379818" y="2404781"/>
            <a:ext cx="396900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一、栈</a:t>
            </a:r>
          </a:p>
        </p:txBody>
      </p:sp>
      <p:sp>
        <p:nvSpPr>
          <p:cNvPr id="47" name="文本框 46"/>
          <p:cNvSpPr txBox="1"/>
          <p:nvPr/>
        </p:nvSpPr>
        <p:spPr>
          <a:xfrm>
            <a:off x="4379818" y="3212582"/>
            <a:ext cx="396900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二、队列</a:t>
            </a:r>
          </a:p>
        </p:txBody>
      </p:sp>
      <p:sp>
        <p:nvSpPr>
          <p:cNvPr id="50" name="文本框 49"/>
          <p:cNvSpPr txBox="1"/>
          <p:nvPr/>
        </p:nvSpPr>
        <p:spPr>
          <a:xfrm>
            <a:off x="1821112" y="2665803"/>
            <a:ext cx="13411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目录</a:t>
            </a:r>
            <a:endParaRPr kumimoji="0" lang="en-US" altLang="zh-CN" sz="4400" b="1" i="0" u="none" strike="noStrike" kern="1200" cap="none" spc="0" normalizeH="0" baseline="0" noProof="0" dirty="0">
              <a:ln>
                <a:noFill/>
              </a:ln>
              <a:solidFill>
                <a:srgbClr val="14293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51" name="组合 50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52" name="组合 51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8" name="矩形 57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9" name="矩形 58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0" name="矩形 59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1" name="矩形 60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53" name="组合 52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54" name="矩形 53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5" name="矩形 54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6" name="矩形 55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7" name="矩形 56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ldLvl="0" animBg="1"/>
      <p:bldP spid="23" grpId="0" bldLvl="0" animBg="1"/>
      <p:bldP spid="46" grpId="0"/>
      <p:bldP spid="4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07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4876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栈</a:t>
            </a: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0" y="1374775"/>
            <a:ext cx="12180570" cy="47529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07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505587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进栈（PUSH）、退栈（POP）算法</a:t>
            </a: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9360" y="1640205"/>
            <a:ext cx="9314815" cy="33629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07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98044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例题1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rcRect b="38440"/>
          <a:stretch>
            <a:fillRect/>
          </a:stretch>
        </p:blipFill>
        <p:spPr>
          <a:xfrm>
            <a:off x="871220" y="1501775"/>
            <a:ext cx="10197465" cy="35585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07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98044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例题2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0805" y="1732280"/>
            <a:ext cx="10371455" cy="108585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315" y="3368675"/>
            <a:ext cx="2580005" cy="27101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07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7924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队列</a:t>
            </a: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3455" y="1654175"/>
            <a:ext cx="9790430" cy="36937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07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7924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队列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11325" y="859155"/>
            <a:ext cx="9418955" cy="190436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61590" y="2943860"/>
            <a:ext cx="6995795" cy="35426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07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14020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课堂练习</a:t>
            </a: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14220" y="1221740"/>
            <a:ext cx="8653780" cy="343662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41500" y="4770120"/>
            <a:ext cx="9497695" cy="15601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69</Words>
  <Application>Microsoft Office PowerPoint</Application>
  <PresentationFormat>宽屏</PresentationFormat>
  <Paragraphs>29</Paragraphs>
  <Slides>9</Slides>
  <Notes>9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16" baseType="lpstr">
      <vt:lpstr>等线</vt:lpstr>
      <vt:lpstr>等线 Light</vt:lpstr>
      <vt:lpstr>微软雅黑</vt:lpstr>
      <vt:lpstr>Agency FB</vt:lpstr>
      <vt:lpstr>Arial</vt:lpstr>
      <vt:lpstr>Century Gothic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rate Sai</dc:creator>
  <cp:lastModifiedBy>rate Sai</cp:lastModifiedBy>
  <cp:revision>1</cp:revision>
  <dcterms:created xsi:type="dcterms:W3CDTF">2025-05-11T03:45:59Z</dcterms:created>
  <dcterms:modified xsi:type="dcterms:W3CDTF">2025-05-11T04:51:18Z</dcterms:modified>
</cp:coreProperties>
</file>