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50" r:id="rId2"/>
    <p:sldId id="33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31DB9-AE12-4F57-B75D-C94DB97DD2F9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6AA13-9E50-4191-BB07-24E9DA5169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79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754708-AD0B-573E-2BF0-B92017260B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71CCD19-D64B-3911-243B-FA2A10964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564DB3-EB98-926D-1CD5-C4EFA8CF9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EF13CE-608C-0D55-3208-0432A6762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78A0B1-2AAA-154B-BCCF-641607E65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26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6574BA-B97D-4861-AC9A-A06F00288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D6D24E-95A2-F3D8-DA9C-FB051BA4B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C2F6DC-9BA1-7D28-7B6C-4EC83B35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23E65B-F8DD-DF04-4290-9055E5AB9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295091-CA4E-FA28-CCAD-5EB8A3FCF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44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30443C-B79F-1839-FA5C-ED72D8FA7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E9A0BC0-FA51-1C4F-527A-1F082FEF5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C96F15-D114-4ADF-D3C0-9803481FA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C16D0F-4828-C3BF-FB01-51FB552F2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6C5568-8CD0-0420-D49A-EA8B7F083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513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922D68-48EC-BB2D-198D-3945ED4CC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9A15E0-BA30-1D57-63F6-44BCD9019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C4AD38C-BAF5-C1FD-0FA3-5E44425B9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05D6E2F-FF34-3CDC-3797-A1A0463A9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F31DBC2-B529-9A85-BD1D-89206F920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D0479C6-2330-4711-E2D9-AFCEE3F6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241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0CBD15-F47C-11DE-E405-3CADE9858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4EAA9B5-9264-1FE7-676F-E21AB5C5F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1B7CB25-B193-DE22-9792-218FA9BA9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1A1E2F9-12DD-4557-03F4-D078289332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1AA3057-B619-292E-A4EC-74335CA272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91C2A7C-1352-17C9-1DD9-B6B737CC4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DBA9BB-6F82-5226-825B-78FBBC723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C9F5278-C8CD-33F2-E6D1-B907194F9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341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3DED15-9975-F566-071B-36D1BAF8C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90633DD-00C5-E2E6-3D3F-E18D88103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F560847-C0E8-B391-1792-62A0298E2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F15218C-DE33-C23A-0EDE-000B0B5E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17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07FD359-DD16-6C2B-2C14-E5B22496F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414935A-37E6-551C-7386-9B5368BCF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7927CB-EE7B-414B-87AD-696405A03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609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F054CD-7118-6E83-D0D2-11FAB2B0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38F942-93FF-23F5-4B90-53090A181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C103BE-7177-81ED-40EC-B4CEF8CA13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2E139F1-4E40-94FA-FE46-0DE8A097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17833A-4C2C-6CD1-38BA-280E9996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7265217-9DC4-F1FE-C5F6-FD1010A38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28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12B54-48A3-79F3-9DEC-A220F787D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FFC888C-B859-1E4F-C354-6814BF489D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29A1639-0D3B-44D9-6CA8-9BFEDB720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6029E2A-1174-015F-D61D-86110D0EC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6B87D6-FC6A-E006-46BB-DC74191C5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885B617-614F-4A97-0DD0-2CF596AAE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919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734E58-1774-636C-65E0-322BD84D2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84A6B91-CF58-753F-C54B-A8FC401C7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61AAB9-AAA0-7F04-23C7-FA368C680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ED1FE8-366D-9702-582C-3FB0D022C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0A2F3A-AA56-68E5-89EF-422A9BE8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260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83D7B5F-BE88-30F0-CD4F-A1482E381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1E1DE09-CEE7-4072-C4F6-BA23FA2C9A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E521A5-A296-9A1C-E81A-7E4E11317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13F266-98C4-0301-F2B6-029CA918F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537371-8105-ABD6-B20D-EF852AD9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649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8BA3AA7-E40D-4458-FD22-57AD902E3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785ABAD-B2C9-AB91-DB93-3373CE6DD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DD1781-52F0-60B1-85CE-C793A6E73E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10E1A-14EC-4755-BFC7-F4187A365811}" type="datetimeFigureOut">
              <a:rPr lang="zh-CN" altLang="en-US" smtClean="0"/>
              <a:t>2025/5/11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6E2613-72F7-4A8F-A48B-1C787088E2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916F65-E35F-9D64-8BCC-E7C89B200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B4B63-51F3-42F7-B03A-53ECEB3CF2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289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>
            <a:fillRect/>
          </a:stretch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6761" y="336888"/>
            <a:ext cx="627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kern="1200" cap="none" spc="0" normalizeH="0" baseline="0" noProof="0" dirty="0">
                <a:solidFill>
                  <a:srgbClr val="14293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05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1524000" y="355757"/>
            <a:ext cx="1402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 panose="020B0503020204020204" charset="-122"/>
                <a:sym typeface="+mn-ea"/>
              </a:rPr>
              <a:t>课堂练习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221740"/>
            <a:ext cx="9653270" cy="73723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2336800"/>
            <a:ext cx="9655810" cy="109918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3712210"/>
            <a:ext cx="9653270" cy="73723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4669790"/>
            <a:ext cx="9655810" cy="10991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宽屏</PresentationFormat>
  <Paragraphs>5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2025-05-11T03:44:36Z</dcterms:created>
  <dcterms:modified xsi:type="dcterms:W3CDTF">2025-05-11T03:44:39Z</dcterms:modified>
</cp:coreProperties>
</file>