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35" r:id="rId2"/>
    <p:sldId id="336" r:id="rId3"/>
    <p:sldId id="330" r:id="rId4"/>
    <p:sldId id="331" r:id="rId5"/>
    <p:sldId id="332" r:id="rId6"/>
    <p:sldId id="333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72BA7A-0E2E-4719-A4ED-E6405ACA69B4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E1988-DDEB-48F5-A412-E6C39C89C3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177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620EA4-528C-4A72-894A-8F02728B3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8EC8CC4-4723-F96E-CD49-8DBC790B9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7471F3-3D49-12FB-F734-B70BB1FFE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D5FE1-4912-4AAD-9A05-9B36B7064C1D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D225C0-B4A3-D0D0-B778-FAB3ED447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C5C50B-CC21-EA48-B240-737C50CF7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B96E-3B53-4F9A-B3DB-19EBD2235C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272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7277BE-7DA1-98D3-64C2-8536C48B9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86CF77-42C8-ACCC-FC27-9A859B9F1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AD8317-A2B5-43F6-4543-56E562FCC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D5FE1-4912-4AAD-9A05-9B36B7064C1D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BADA32-2DF9-138F-E488-C6C0F3344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DA8C04-7358-7484-909A-10A83706A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B96E-3B53-4F9A-B3DB-19EBD2235C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954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7AECDA-5098-DE01-4803-626EEAD8A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693ADD4-9259-EE09-CD9F-A20AE6BD0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39C49F-ED91-C4EB-40D9-0F30CE373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D5FE1-4912-4AAD-9A05-9B36B7064C1D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56AC1A-B17A-BC9C-AEC4-CF6456D1E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2CBE82-7B10-51DA-4456-CF59E70B6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B96E-3B53-4F9A-B3DB-19EBD2235C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362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E827C3-5962-1795-F060-B21520694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93B883-9887-6EEF-6AFD-879C094D2D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783D491-769F-B399-E57B-0E0850B4C9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F828143-DBA4-E180-C99F-961DD3F3C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D5FE1-4912-4AAD-9A05-9B36B7064C1D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C5D2120-7C15-8694-0D1D-DDA08A9D0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DCA5B78-55F8-65E0-552A-255330EB5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B96E-3B53-4F9A-B3DB-19EBD2235C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076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598345-C3E7-20EA-5785-4A9629AE5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013E67F-3F84-AFDE-20EC-475C5F3AF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7B94A3E-CE45-A07A-D889-E2B7E0773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21AB58E-9DE9-F979-2719-C1163EFEF4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FCB9CF2-9FBD-1F0D-F0B5-9F9DF1F8C4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81784E8-0142-C2C4-95E3-E37EB9F34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D5FE1-4912-4AAD-9A05-9B36B7064C1D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313844B-10E9-F5AE-A23B-EEA2DE9F4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2BC15CE-7B40-E82D-3D41-0C4D0CDC4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B96E-3B53-4F9A-B3DB-19EBD2235C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025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BC3478-6E3E-5508-C1FE-D4547F686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CE99B22-C063-71CA-306A-B93B2B292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D5FE1-4912-4AAD-9A05-9B36B7064C1D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DA69975-DAD0-B8E7-B519-039201FF1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43E07CC-FD19-1367-4C69-523044FD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B96E-3B53-4F9A-B3DB-19EBD2235C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20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F37C782-0894-0367-3E99-6D659C7E5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D5FE1-4912-4AAD-9A05-9B36B7064C1D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423B01E-A08E-DD3A-56D5-A2F0E7672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76AA3D-65B8-189D-EE78-80D292BFE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B96E-3B53-4F9A-B3DB-19EBD2235C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938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5F01F0-69C9-D20B-4776-5519A08FC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E2D914-0657-7D22-9936-9530D02A2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1682D83-9F8E-C1D2-08DC-2F3754F98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651E0AC-F99D-DA12-7C70-8C3DF8237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D5FE1-4912-4AAD-9A05-9B36B7064C1D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5A6E08-9582-91A7-DC16-8B03FFECB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A897AC7-7405-7F39-4062-B83B235F2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B96E-3B53-4F9A-B3DB-19EBD2235C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761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CD64B4-8AD6-A525-6596-4C784CD7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1E1338F-5764-715C-2FF2-1B2BFF7B5F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20013C5-61CA-6243-CF65-FE6F8F6D9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A1CC3CD-498D-9B42-2B36-142F1E6DA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D5FE1-4912-4AAD-9A05-9B36B7064C1D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430D72-649D-B000-7F32-BEB453A83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AC4C2E5-93FF-C451-CECD-37FACDF6E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B96E-3B53-4F9A-B3DB-19EBD2235C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517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F027B6-817D-6BF8-DEB9-57DE16F5C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9C7A00A-C0C6-483D-5286-10D4A5331F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4E515D-E45B-ACF1-67BB-A656D4E84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D5FE1-4912-4AAD-9A05-9B36B7064C1D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528AD6-2999-768F-D611-1A6B88F47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FC412D-B9E0-FCAA-A310-B8E6F15E1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B96E-3B53-4F9A-B3DB-19EBD2235C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044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5F729E4-042E-0FF6-6E4A-9D5F81E86E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B00FB8F-AC5F-BD23-D66F-CC173F4F30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E0AB97-E6C6-817F-A1AB-962F4E2A9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D5FE1-4912-4AAD-9A05-9B36B7064C1D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576E86-B1B4-E036-F8CE-83210C95C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ABA298-A452-D011-1666-3B6D144A9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B96E-3B53-4F9A-B3DB-19EBD2235C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2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3F2B5A2-CE26-466E-6BFF-51FA7E4EB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DAF76C4-A148-BC08-1C3B-67E472E13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CBABFD7-DEF7-ED42-2F08-5CD371214F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D5FE1-4912-4AAD-9A05-9B36B7064C1D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82696CE-0E70-666B-01BE-A295E34064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06D8660-BBAC-A3FD-EAF1-CAAEE7B26C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BB96E-3B53-4F9A-B3DB-19EBD2235C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024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5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字符数组与字符串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316481" y="213129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316481" y="294319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312671" y="375543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72223" y="216729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一、C风格字符串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72223" y="297509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二、C++引入的string类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72223" y="374068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+mn-ea"/>
              </a:rPr>
              <a:t>相关函数总结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46" grpId="0"/>
      <p:bldP spid="47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91198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C风格字符串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410" y="2084705"/>
            <a:ext cx="9899650" cy="29813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7505" y="2084705"/>
            <a:ext cx="9899650" cy="2981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96735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C++引入的string类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9080" y="1137920"/>
            <a:ext cx="8117205" cy="5169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3230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字符数组相关函数总结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545" y="845185"/>
            <a:ext cx="7187565" cy="5784215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 flipH="1">
            <a:off x="2965450" y="822960"/>
            <a:ext cx="20320" cy="55581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451231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字符串（stl容器）相关函数总结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598295"/>
            <a:ext cx="10836275" cy="4007485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 flipH="1">
            <a:off x="1525270" y="1582420"/>
            <a:ext cx="10160" cy="37020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宽屏</PresentationFormat>
  <Paragraphs>21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等线</vt:lpstr>
      <vt:lpstr>等线 Light</vt:lpstr>
      <vt:lpstr>微软雅黑</vt:lpstr>
      <vt:lpstr>Agency FB</vt:lpstr>
      <vt:lpstr>Arial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2025-05-11T03:44:08Z</dcterms:created>
  <dcterms:modified xsi:type="dcterms:W3CDTF">2025-05-11T03:44:19Z</dcterms:modified>
</cp:coreProperties>
</file>