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20" r:id="rId2"/>
    <p:sldId id="315" r:id="rId3"/>
    <p:sldId id="316" r:id="rId4"/>
    <p:sldId id="31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94B9B-CB40-42C7-A5A5-6C439A13BAC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B6A18-7C9F-42C0-A998-CE1CE3FDA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33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17F98F-3A81-9EE0-1528-F76C9F57D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A8D2571-13F5-96E4-1EE6-D683C39CE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A7C7F0-D079-5F4C-418B-AEA411BC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EBEB676-1718-1D92-EA06-3571CC0D6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EF34FA-0774-C7FE-6BC8-4E6A5EE8B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2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185776-7482-A554-C0E9-57B034BA7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9FC0A9-7C61-99CA-9BD1-D60B952BA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6756C-61A4-BB31-C190-3C03EB44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A2D88D-0B79-A11F-6D73-095F2FCC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BEF068-3D7C-6C84-89A9-0716E4E6E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05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5C8025-F8AE-C728-00E9-960464890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E04584-6F91-78FF-28FB-6994EAA1F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0C372B-59CD-5DE9-4F05-EB9CC07F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A7500C-3FC7-C855-E3EF-FD5F71A1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8FC6BE-C235-CACA-C092-5C8D525C2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74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8ED61B-3BCA-429D-DF00-B299FA8C8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389DD3-4B52-2F6A-985D-0077132306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53BCBA5-CF62-A3D2-7F7F-D53232D08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174714-A95F-4923-1C9D-38E4B8AA2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FD09D88-C48C-8211-9293-48AE203D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015F92-9264-91E2-C098-05BEC13D0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13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B0E9CA-8328-4857-DCC0-26D76678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F8D1011-8D5B-71F8-A667-B434D2A14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ACA3511-DB54-CB5D-7BB8-20E44710A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5BFF21A-09D5-1EA6-EF89-EE408845B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3CAF663-6121-61A3-717F-CF9997BB28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9C458C2-EC4D-7115-611C-892171F9E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A5312FE-27FA-B895-7EB9-3054C1EB0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AB905A7-33B0-AC10-3F41-D8C572EB6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04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9C0D4-A054-9923-D54C-0983A20E4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D458897-54BD-06C5-E66C-A1AAC53E4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E2553A-4E07-82A1-BDBA-2C920BBF6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2EFDC7-EBE6-694D-37B4-586E03AAF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31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C6ADAD2-AE82-EDE7-0108-4D2A2BEE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8DA3E29-DE03-1725-5D23-50EC8A18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694504-E694-669A-8F60-6C0B74071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29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192805-A18E-EA80-6A14-636D5CDD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813F94-480A-EF5F-8F0B-5C129BBC1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F7B6CD8-1BA1-717D-F215-015021871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4D900F-8C93-D316-80CA-0A14D972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F72326B-AC59-B23A-C023-32E8E99E0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DA930C-1DDD-5AB7-9F46-160CD6EB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14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A20974-0257-8CA0-F80A-E241EC78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50EF3E1-7738-1A79-3228-CCC2EC94C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2D49DBF-18C9-875F-12C7-0B81FCF34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AF6857-E5BB-1171-07B6-D2EA2A2D5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AC46C0-C74A-ED5C-8433-04342E50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457CA3-49F5-4DAC-F832-6703B0CB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37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ABA16D-D93A-BE49-7189-5D630ED87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885B27-F501-CC57-798D-E2D627A7E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77DE60-BDEA-6810-D95B-D5A5FCEAD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4B44D2-4E15-6D61-249F-EBB51BFC9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9A7068-3308-74DD-9CCE-43B59177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44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C7880B2-1C7C-649C-49C7-6B280D8604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A4DFF9-C500-F62D-A29E-0B8FFAD4C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3B4DAA-C6CC-996B-233A-734B35658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149063-4202-B092-E81C-EEC4CE96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C761E4-D780-E854-6B08-93E7545F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13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08CA05B-5C3D-BCB7-4249-A285A2B81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F81B86-0BD9-1F5A-1419-D8B5B4681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594B72-D093-73BE-4F78-FE861E523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FA516-4EE5-4996-962A-E5826A9F904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7241E8-0181-C279-6BDE-5ECEDFB9C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174171-40A6-C229-63A0-0683A931E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28553-18E9-4168-A894-AB26D3F31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0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基础算法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基础算法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130" y="1035335"/>
            <a:ext cx="6931660" cy="5183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基础算法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165" y="986155"/>
            <a:ext cx="7761605" cy="5234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09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基础算法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460" y="964565"/>
            <a:ext cx="8329930" cy="5305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宽屏</PresentationFormat>
  <Paragraphs>13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等线</vt:lpstr>
      <vt:lpstr>等线 Light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2025-05-11T03:43:09Z</dcterms:created>
  <dcterms:modified xsi:type="dcterms:W3CDTF">2025-05-11T03:43:13Z</dcterms:modified>
</cp:coreProperties>
</file>