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11" r:id="rId2"/>
    <p:sldId id="308" r:id="rId3"/>
    <p:sldId id="312" r:id="rId4"/>
    <p:sldId id="309" r:id="rId5"/>
    <p:sldId id="319" r:id="rId6"/>
    <p:sldId id="313" r:id="rId7"/>
    <p:sldId id="314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7982D-67C2-43BC-88C4-2F00E194D81D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DEC04-FE22-4A00-B528-AE447779C7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02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EAA46E-8134-21DC-3E89-5FB049828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738F0F-C978-81A8-1CF5-9E98813B7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3070C3-4152-3F1B-7926-2B5D5464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B8BE9A-522D-B34A-A683-B496DD4D8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75C294-B57E-9E67-AD00-9251F668C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9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E9A84-31E8-6DB9-D529-A52890D4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75530D-0BD1-0548-82ED-63A4532CC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1C157E-D4F1-19CA-8000-3DECBC451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689A49-E5CA-CAD7-4AF2-625F4845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E68183-D35B-2A93-5F2A-30152C63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16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831D6E-CA0D-30DB-4629-3CCB5BF83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F54C48-EA06-75E8-FF5D-E763D8A75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1BE7BC-E846-4296-E699-29633E055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8DAA6B-A2C9-C2DC-3917-11CEE8BC6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A33EA3-8995-3B4C-2CAE-011A74F1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59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FE53C3-7B30-8075-D544-359DD31F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74CBE5-1776-150C-4925-9340F6885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4B6926-4914-DE4F-1A8E-F5F9768F0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8547D3-AC14-FCC1-778E-57A9ADC2C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1F96A8-3825-9C02-2D7F-E9E67411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4CEF36-3988-6600-46D3-BEF959F2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02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218011-C4AF-6AB9-5588-C4146955C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BC9CE6-F484-630B-6020-893BBB33A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9C65F-B41B-4369-579E-F4A825DD5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287766-3720-B81F-820F-560BAD0B3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647DA4C-156F-4FB4-209B-CF1A5F3C3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842D7C8-1140-CEE4-3442-F57E06887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119747E-0580-2C18-EBEA-944B8AAA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55787F-B47D-7690-4EA8-6E3EE117D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B797B5-6B8E-13E2-89D4-BA8CE532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566357-24B5-990C-36CD-7B2247E34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CC5F4B-6714-B1BE-E110-E048D65A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AFA95E-2C14-94C7-F6AE-E89BE63F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71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BB8BBB-DDD5-5145-7D33-4D79673D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8E8F08-B72B-DCA5-83E6-8AD4830DB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8F2246-A90C-A6BF-EF6B-B35ECD4E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45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F846D-4841-F0C3-AD9C-79242E83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EDC744-BBE8-D14D-BA3B-9C3D2FE05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9F83B0-C45B-D13C-18AD-4B0B961FF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0DC6DA-DB04-5C28-6E60-45782B4B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036BCE-267A-DFBE-8C24-6E6FDD4C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25BE14-7CC1-DFCA-2727-803DDCAA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55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513AD9-7F8D-AEEB-5814-FEF0F5FA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7A1B8F1-1B6E-227B-E391-3BBC77325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1B2566-5A5D-C88B-CC65-83C43D920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09FB65-B6ED-AD30-B862-928AB3A1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ADF611-E26A-1439-B899-EDB62937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774B35-2DC1-DC3B-4DCC-9551C655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6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2042A5-EC1C-26C7-AFEC-7EB49059B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43C628-B9C6-84D6-6D9E-9D3402D18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2DCC4-4295-E693-AF4C-46BE9322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D2D6F2-B427-737A-2365-6F5C6BD79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54D053-781C-0EA0-86E1-6C96D1B3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9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9F6D68C-3CA4-08C7-A40D-4B44AA0C3D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EB5844-F334-5124-850C-F481C427F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0C5BBA-B513-E8B2-1AE9-ECFCFDDC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D5A63C-5E50-0495-4508-99FDD18E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7969D-A316-E021-AC47-56C105D7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99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4CE6AF5-55E1-03D0-FBB7-A0BA8B61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3D543D-7FC7-6CFB-8F6B-C6A7DF3C3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9F6443-AC05-7B16-6E9B-66294DF42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839D6-CEBF-4E87-B51C-EECD8B9E7852}" type="datetimeFigureOut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3FF697-BCBC-226B-ACA7-556EC0A87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58C920-992C-0E7B-DA6B-CD326F6C1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CE30E-878A-4680-AAAD-4817E2B2B4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08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320" y="1221740"/>
            <a:ext cx="7936230" cy="12007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320" y="2588260"/>
            <a:ext cx="7932420" cy="6057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320" y="3746500"/>
            <a:ext cx="7937500" cy="9036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0880" y="5347335"/>
            <a:ext cx="7932420" cy="60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345" y="1221740"/>
            <a:ext cx="9667240" cy="11004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65" y="2404745"/>
            <a:ext cx="9667240" cy="11004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3648710"/>
            <a:ext cx="9669780" cy="7385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25" y="4442460"/>
            <a:ext cx="9669780" cy="73850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265" y="5428615"/>
            <a:ext cx="9669780" cy="738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080" y="1292225"/>
            <a:ext cx="8674100" cy="9874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0080" y="2580005"/>
            <a:ext cx="8674100" cy="9874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0080" y="4081145"/>
            <a:ext cx="8674100" cy="987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687830"/>
            <a:ext cx="8601710" cy="979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39745"/>
            <a:ext cx="8605520" cy="6572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070985"/>
            <a:ext cx="8601710" cy="9791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5499100"/>
            <a:ext cx="8605520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837690"/>
            <a:ext cx="8846820" cy="675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993390"/>
            <a:ext cx="8846820" cy="675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223385"/>
            <a:ext cx="8846820" cy="1007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宽屏</PresentationFormat>
  <Paragraphs>19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2025-06-05T08:47:03Z</dcterms:created>
  <dcterms:modified xsi:type="dcterms:W3CDTF">2025-06-05T08:47:13Z</dcterms:modified>
</cp:coreProperties>
</file>