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03" r:id="rId2"/>
    <p:sldId id="304" r:id="rId3"/>
    <p:sldId id="310" r:id="rId4"/>
    <p:sldId id="305" r:id="rId5"/>
    <p:sldId id="306" r:id="rId6"/>
    <p:sldId id="307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E5990-E1F1-4BDB-9FB0-7ED787AFA50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F50D3-1861-49F3-918E-CAE9678235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842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953E9D-4F5F-14C6-51C2-579F34CD7C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211B1DB-A45D-B45F-365D-FD30C6165D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8465D5-1C23-8A03-C18B-4697C37F5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C09EC-968C-4FDB-A2ED-6C423C71D0D4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48AA9A-6375-483F-1766-73C8B892F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68148D-5895-DE0D-593F-E69E49A8D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37F5-2BF6-446A-9EDE-967E8735B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549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4E949C-A4B7-F6C7-ADAF-8895A3BFF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5D9DAB-8BF7-1D2B-0145-38F7A1865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103F12F-C250-101D-E4E4-1E0477B31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C09EC-968C-4FDB-A2ED-6C423C71D0D4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6F11AA-4E64-A1D5-F8D6-55A597956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E60279-BCAF-502F-4700-5463E6484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37F5-2BF6-446A-9EDE-967E8735B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51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7A2490-F9BE-23FB-2ADC-B73AA8ABF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60F3F9-9F61-75D2-D720-BB3522CDD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610634-9C61-B149-3DA3-9866307A5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C09EC-968C-4FDB-A2ED-6C423C71D0D4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9E3B7CE-61B0-A99E-A31A-32E9FBBAC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159028F-47D4-2D46-4774-98E3741F6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37F5-2BF6-446A-9EDE-967E8735B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364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574DC0-A174-B827-CBC7-3882B36D9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074D04-79CE-9F55-06B6-692B74EAA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3CE45D1-2165-E6C6-AFD1-FBB2D8A4BE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AFC8236-1BD5-BD5F-C394-06C26B8E4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C09EC-968C-4FDB-A2ED-6C423C71D0D4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33764A0-1E6C-61CB-48F8-427779C8E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8355349-0F33-DE84-ACB4-B51337638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37F5-2BF6-446A-9EDE-967E8735B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147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A0148E-E0A4-715D-4A52-AF39DDBF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4BC261D-3C40-3F19-E290-AAC471382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D79D023-41D7-5E18-8972-CB682E3840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A3D5364-E836-6599-519D-C264D11749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DBA517C-AF96-19A8-975A-6A8823B3E5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0EE2326-16A7-BF3C-42BF-6E3FB1E20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C09EC-968C-4FDB-A2ED-6C423C71D0D4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952E177-29A6-3837-0992-C34127A13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F8A9B78-0F05-D716-0723-AC9038F86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37F5-2BF6-446A-9EDE-967E8735B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537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A1D0E2-A1C1-795E-8552-96282BD5B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C79A38B-D546-9E90-B119-B96B4AAA4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C09EC-968C-4FDB-A2ED-6C423C71D0D4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30DC0BD-D761-44A9-3737-B4C66A5AA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4C90EF8-02B3-D4EA-A834-9FCB9F300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37F5-2BF6-446A-9EDE-967E8735B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050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51A0DB0-D1B9-B832-464E-3A498D9FE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C09EC-968C-4FDB-A2ED-6C423C71D0D4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B0F07A0-BF0A-E557-9B05-53D416F0C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5A3E1B-998E-7B9C-098D-B110CA30F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37F5-2BF6-446A-9EDE-967E8735B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311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C68611-E472-FCA4-EA32-A7C16BCC4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A6E648-1B1F-34C5-AA62-B1C676A69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D6B92F7-1EB6-5378-B850-2946BDB2F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8AB6740-233D-EF74-B82C-17CB83CE8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C09EC-968C-4FDB-A2ED-6C423C71D0D4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A897EC0-752E-B0C0-0981-1B5B476E5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ADD6346-9790-D741-24DB-BD767093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37F5-2BF6-446A-9EDE-967E8735B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463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CA2F7F-AC6F-926B-A999-4B5231B78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3CD04E0-42FC-61D9-BDA0-A25FA12AB0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B23CBEC-3D67-E3BB-8245-336729695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C0A371F-0D65-5B20-38A7-27AE82B98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C09EC-968C-4FDB-A2ED-6C423C71D0D4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5233263-9468-4532-BBA6-DFC6F650C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AF3241-5A02-6970-D167-C4E3A175E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37F5-2BF6-446A-9EDE-967E8735B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3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D3DA2E-D561-B6EF-369E-B42A0BE6D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A4C6A39-A0D8-9D97-1FF5-D48C126CC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D69867-8DA3-1726-A615-18A54B32A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C09EC-968C-4FDB-A2ED-6C423C71D0D4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BCD51AC-1A1F-F9EE-4AD8-7C7A7BAA5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F2AB96E-C345-E838-BDC2-292EA9200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37F5-2BF6-446A-9EDE-967E8735B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524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0D85582-5A92-D500-FB7E-D85851F459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B777C41-8903-045B-DD1D-55F0612F55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813E04B-8FF6-FF91-E580-8597B4369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C09EC-968C-4FDB-A2ED-6C423C71D0D4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008FB3-61DB-414A-2967-570A54EE1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7F5C236-CF8B-BD5F-4C09-AB80F2EA8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37F5-2BF6-446A-9EDE-967E8735B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764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26DB7D2-0FD2-7021-6AB9-FFA70AE3A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FAE36E-A2E6-3AA8-D018-ED8A07D81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F9A10A-3F5F-70DE-E2AD-6C00ECC348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C09EC-968C-4FDB-A2ED-6C423C71D0D4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946204-A23F-EDDA-7347-4F69F7E8DF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938D4A-DB1E-9F3B-B071-E68F6F89A2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537F5-2BF6-446A-9EDE-967E8735B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124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591310" y="2039620"/>
            <a:ext cx="80448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第二章	程序设计基本知识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64384" y="3553144"/>
            <a:ext cx="408351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3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排序算法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160551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41741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1081" y="322965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164151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一、内排序和外排序的定义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550633" y="244931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二、衡量效率的方法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321490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+mn-ea"/>
              </a:rPr>
              <a:t>排序稳定性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" name="圆角矩形 117"/>
          <p:cNvSpPr/>
          <p:nvPr/>
        </p:nvSpPr>
        <p:spPr>
          <a:xfrm>
            <a:off x="4291081" y="403102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50633" y="401627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四、常用排序算法复杂度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46" grpId="0"/>
      <p:bldP spid="47" grpId="0"/>
      <p:bldP spid="48" grpId="0"/>
      <p:bldP spid="2" grpId="0" bldLvl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3230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内排序和外排序的定义</a:t>
            </a:r>
          </a:p>
        </p:txBody>
      </p:sp>
      <p:sp>
        <p:nvSpPr>
          <p:cNvPr id="108" name="文本框 107"/>
          <p:cNvSpPr txBox="1"/>
          <p:nvPr/>
        </p:nvSpPr>
        <p:spPr>
          <a:xfrm>
            <a:off x="1212850" y="1455420"/>
            <a:ext cx="1028319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200000"/>
              </a:lnSpc>
            </a:pPr>
            <a:r>
              <a:rPr lang="en-US" altLang="zh-CN" sz="2000" b="0">
                <a:ea typeface="宋体" panose="02010600030101010101" pitchFamily="2" charset="-122"/>
              </a:rPr>
              <a:t>       </a:t>
            </a:r>
            <a:r>
              <a:rPr lang="zh-CN" sz="2000" b="0">
                <a:ea typeface="宋体" panose="02010600030101010101" pitchFamily="2" charset="-122"/>
              </a:rPr>
              <a:t>由于</a:t>
            </a:r>
            <a:r>
              <a:rPr lang="zh-CN" sz="2000" b="0" dirty="0">
                <a:ea typeface="宋体" panose="02010600030101010101" pitchFamily="2" charset="-122"/>
              </a:rPr>
              <a:t>待排序的记录数量不同，使得排序过程中涉及的存储器不同，可将排序方法分为两大类：内排序与外排序。</a:t>
            </a:r>
            <a:endParaRPr lang="en-US" sz="2000" b="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200000"/>
              </a:lnSpc>
            </a:pPr>
            <a:r>
              <a:rPr lang="en-US" sz="2000" b="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sz="2000" b="1" dirty="0">
                <a:ea typeface="宋体" panose="02010600030101010101" pitchFamily="2" charset="-122"/>
              </a:rPr>
              <a:t>1.内排序：</a:t>
            </a:r>
            <a:r>
              <a:rPr lang="zh-CN" sz="2000" b="0" dirty="0">
                <a:ea typeface="宋体" panose="02010600030101010101" pitchFamily="2" charset="-122"/>
              </a:rPr>
              <a:t>待排序记录存放在计算机内存中进行的排序过程。插入排序、快速排序、选择排序、归并排序、基数排序等目前竞赛研究的算法基本上都是内排序方法。</a:t>
            </a:r>
            <a:endParaRPr lang="en-US" sz="2000" b="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200000"/>
              </a:lnSpc>
            </a:pPr>
            <a:r>
              <a:rPr lang="en-US" sz="2000" b="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sz="2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sz="2000" b="1" dirty="0">
                <a:ea typeface="宋体" panose="02010600030101010101" pitchFamily="2" charset="-122"/>
              </a:rPr>
              <a:t>2.外排序：</a:t>
            </a:r>
            <a:r>
              <a:rPr lang="zh-CN" sz="2000" b="0" dirty="0">
                <a:ea typeface="宋体" panose="02010600030101010101" pitchFamily="2" charset="-122"/>
              </a:rPr>
              <a:t>待排序记录的数量很大，以致于内存不能一次容纳全部记录，所以在排序过程中需要对外存进行访问的排序过程。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316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衡量效率的方法</a:t>
            </a:r>
          </a:p>
        </p:txBody>
      </p:sp>
      <p:sp>
        <p:nvSpPr>
          <p:cNvPr id="108" name="文本框 107"/>
          <p:cNvSpPr txBox="1"/>
          <p:nvPr/>
        </p:nvSpPr>
        <p:spPr>
          <a:xfrm>
            <a:off x="2338705" y="2633345"/>
            <a:ext cx="711200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200000"/>
              </a:lnSpc>
            </a:pPr>
            <a:r>
              <a:rPr lang="zh-CN" sz="2000" b="1" dirty="0">
                <a:ea typeface="宋体" panose="02010600030101010101" pitchFamily="2" charset="-122"/>
              </a:rPr>
              <a:t>1.内排序：</a:t>
            </a:r>
            <a:r>
              <a:rPr lang="zh-CN" sz="2000" b="0" dirty="0">
                <a:ea typeface="宋体" panose="02010600030101010101" pitchFamily="2" charset="-122"/>
              </a:rPr>
              <a:t>比较次数，也就是时间复杂度。</a:t>
            </a:r>
            <a:endParaRPr lang="en-US" sz="2000" b="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200000"/>
              </a:lnSpc>
            </a:pPr>
            <a:r>
              <a:rPr lang="zh-CN" sz="2000" b="1" dirty="0">
                <a:ea typeface="宋体" panose="02010600030101010101" pitchFamily="2" charset="-122"/>
              </a:rPr>
              <a:t>2.外排序</a:t>
            </a:r>
            <a:r>
              <a:rPr lang="zh-CN" sz="2000" b="0" dirty="0">
                <a:ea typeface="宋体" panose="02010600030101010101" pitchFamily="2" charset="-122"/>
              </a:rPr>
              <a:t>：</a:t>
            </a:r>
            <a:r>
              <a:rPr lang="zh-CN" sz="2000" b="0" dirty="0">
                <a:ea typeface="宋体" panose="02010600030101010101" pitchFamily="2" charset="-122"/>
                <a:cs typeface="Times New Roman" panose="02020603050405020304" pitchFamily="18" charset="0"/>
              </a:rPr>
              <a:t>IO次数，也就是读写外存的次数。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排序稳定性</a:t>
            </a:r>
          </a:p>
        </p:txBody>
      </p:sp>
      <p:sp>
        <p:nvSpPr>
          <p:cNvPr id="108" name="文本框 107"/>
          <p:cNvSpPr txBox="1"/>
          <p:nvPr/>
        </p:nvSpPr>
        <p:spPr>
          <a:xfrm>
            <a:off x="1360805" y="2096135"/>
            <a:ext cx="995807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000" b="0" dirty="0">
                <a:latin typeface="Consolas" panose="020B0609020204030204" charset="0"/>
                <a:ea typeface="宋体" panose="02010600030101010101" pitchFamily="2" charset="-122"/>
                <a:cs typeface="Consolas" panose="020B0609020204030204" charset="0"/>
              </a:rPr>
              <a:t>    </a:t>
            </a:r>
            <a:r>
              <a:rPr lang="zh-CN" sz="2000" b="0" dirty="0">
                <a:ea typeface="宋体" panose="02010600030101010101" pitchFamily="2" charset="-122"/>
              </a:rPr>
              <a:t>排序前后相同元素的相对位置不变，则称排序算法是稳定的，否则排序算法是不稳定的。如原序列</a:t>
            </a:r>
            <a:r>
              <a:rPr lang="zh-CN" sz="2000" b="0" dirty="0">
                <a:ea typeface="宋体" panose="02010600030101010101" pitchFamily="2" charset="-122"/>
                <a:cs typeface="Times New Roman" panose="02020603050405020304" pitchFamily="18" charset="0"/>
              </a:rPr>
              <a:t>ri=rj且ri位于rj之前，排序后ri仍在rj之前，则称该排序是稳定的。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926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常用排序算法复杂度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1470025"/>
            <a:ext cx="12564110" cy="4271010"/>
          </a:xfrm>
          <a:prstGeom prst="rect">
            <a:avLst/>
          </a:prstGeom>
        </p:spPr>
      </p:pic>
      <p:cxnSp>
        <p:nvCxnSpPr>
          <p:cNvPr id="21" name="直接连接符 20"/>
          <p:cNvCxnSpPr/>
          <p:nvPr/>
        </p:nvCxnSpPr>
        <p:spPr>
          <a:xfrm>
            <a:off x="1029970" y="1460500"/>
            <a:ext cx="20320" cy="39255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</Words>
  <Application>Microsoft Office PowerPoint</Application>
  <PresentationFormat>宽屏</PresentationFormat>
  <Paragraphs>28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等线</vt:lpstr>
      <vt:lpstr>等线 Light</vt:lpstr>
      <vt:lpstr>宋体</vt:lpstr>
      <vt:lpstr>微软雅黑</vt:lpstr>
      <vt:lpstr>Agency FB</vt:lpstr>
      <vt:lpstr>Arial</vt:lpstr>
      <vt:lpstr>Century Gothic</vt:lpstr>
      <vt:lpstr>Consolas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2025-05-11T03:42:32Z</dcterms:created>
  <dcterms:modified xsi:type="dcterms:W3CDTF">2025-05-11T03:42:37Z</dcterms:modified>
</cp:coreProperties>
</file>