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3" r:id="rId2"/>
    <p:sldId id="278" r:id="rId3"/>
    <p:sldId id="27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9918E-BF4A-4D4C-B078-CC3C1BB2AB7A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FA0D4-7138-488A-A084-067297E256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463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938743-E50A-44ED-7AED-AF1C79BCB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B129E3A-653B-0CBB-2B0F-AD8976FE4D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F5DDD1-0404-3391-00A7-8C494FA16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69913D-F81D-2B90-CBF9-91E31FF9D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11E0EC-0F16-34AD-F04C-C309E78FC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613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ED5697-813A-B780-2994-13C048536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D755F0-1FDD-7614-FB8E-332EFA8E9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9EF4D3-CBC4-ACEC-48A1-639E338D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72E04B-5749-8315-743D-3B77C4D88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6FB0CD-1908-81B8-32FA-6A65764E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991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0A6892-33C5-9D00-1554-9512F5AFA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B4FC28-E09C-D82A-279F-3B6EC766E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C573DC-5098-C044-61C7-1959F38E1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BD849D-13FA-8D53-CA7F-A3EE7F9F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14559D-0A60-E01A-258A-DB864F739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93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7A2FF4-ADFC-93BA-EE68-A1EE8D0E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BC2428-400E-A276-FAED-FA4B92830F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286801-9E1D-0D13-07D6-0D378EF57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FBD98A9-7126-7D24-1C98-E73EBD800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0BC844-ECAA-B2F1-7158-D491ADDFA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B0B550-D289-081C-7766-A6B5A3B8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283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0713E-06F6-536A-8946-F33895A74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1AB74A0-D3B7-0344-04D3-A45F1EFD3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A8875C4-B89C-CC5C-B515-6252CB54C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DD6941-4907-EDA9-C2A6-A8D5BC5E0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85D63C8-ADFA-5DE9-01BB-F3ABFB84E2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C14984E-EE6A-0F0E-C6B6-EBFE3461B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C80882B-EDAF-7821-E6AD-14B9B1B9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9F64EF9-1054-FF3F-812F-2B422AD89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037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FB87C4-22ED-122B-87F9-24594B165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A766408-5AE0-9B0B-A52C-8602AC8A2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1D9393E-36AC-0448-5346-B4833EDB7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BB713B6-E302-A4AD-216E-E3738A8B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301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A610692-1308-C550-1EDB-09F1559CC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4BE01F0-C8CE-3586-2BC6-5F002261D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DB4197-00A2-A877-8B95-8E38544B0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00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76D12B-54B3-0E52-2B4F-83FD16CBF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9ECABD-E35B-7AD9-C309-1F1EE583D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FD606C5-229F-9D07-2C0D-61B83ED5F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852C4AE-A5B0-D42F-3923-92620753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428EA8E-86E7-17BD-3FE7-04D9B5590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27A133C-A123-020D-71BE-2D86B3ED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27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BC8CFE-FEB8-4C20-BFB3-09EDE6592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48E37AF-BD27-701A-68D4-4F3106A27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5B1408D-BD77-C8E2-553E-DEBCFB5FD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70684E-8ADA-AD58-5DE5-21FA7609C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8E3AB6-6BDB-B901-AA0E-71A90B145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BA8188-379E-9107-56ED-58DFB7C7E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12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555B1E-6FBA-EA69-C4BD-CBB23C5DF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287AFD7-F3CA-DB59-0766-D524B16C3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488726-8371-C8E5-4329-9C1E45657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F84C5B-870C-54C3-BF3A-3CBF9EF4C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F301C0-9E55-44A6-1069-2D7148371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45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072F5C1-1D07-B3CF-1BB7-7BA5BE614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944A49-6C0E-8480-045F-FC9DC8F9E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7A53F5-806C-7B71-DD68-72073BA0C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7AF17D-44AB-4017-D31D-B9A5F422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224B2D-532D-AC5B-9D1E-40E678DC5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055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F560C27-0CB1-F121-44B0-E2A4B02D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5DCDD4A-8C55-EC23-5791-A1C0107D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477F1E-9C31-84F7-3E05-3C0387F1F6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3D800-1A0B-4CA6-A6FC-BE4D2A912A5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7F7CAC-D7A6-4AB6-43BD-4FC49C1E6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6B3CC9-3EEC-4397-9CA6-2732E30D0C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880B1-2D96-47C8-A820-BAD0594C5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509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625" y="1221740"/>
            <a:ext cx="9810750" cy="486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-9525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7236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-9525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14475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280" y="1103630"/>
            <a:ext cx="9915525" cy="502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宽屏</PresentationFormat>
  <Paragraphs>8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2025-05-11T03:40:55Z</dcterms:created>
  <dcterms:modified xsi:type="dcterms:W3CDTF">2025-05-11T03:41:02Z</dcterms:modified>
</cp:coreProperties>
</file>