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64" r:id="rId3"/>
    <p:sldId id="271" r:id="rId4"/>
    <p:sldId id="272" r:id="rId5"/>
    <p:sldId id="273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E1BA7-55C0-44AE-BD69-8C4A49074E8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D1224-D3AB-4F22-8B41-3EA78CEB61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184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309D63-7366-92E3-B359-75637E6F6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FD02AAF-32E4-0ECE-CA36-66DCB96D9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3F4732-540D-E701-5EEB-DD551F775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643BD4-DFA3-3DA5-B854-90D703005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2BA988-AB8D-F17B-9D4E-D78BD6834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00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BF7D1-C901-2B01-8619-46439CA80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8C622B-50CC-802C-0958-D4D052052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43357C-2899-F393-D1B0-BF5227E9B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C5E4E5-A86A-326E-4673-5AF28ED2A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79E028-8BB8-59AB-7B75-932FC8897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56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EC20FF-D2DD-1345-E4BE-52360BAA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5C4A7A-8233-B9A1-0657-4C79CECF7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30EEC0-8003-8EDD-A917-483142D49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BECC35-E686-05FC-29B4-DFAA23AB9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166ED1-7C2B-C0FD-63E7-EAC180F69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21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8DED0-7659-9207-F0DC-9757D82A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0435B9-9EC7-4642-9182-EA8ACFC11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E380084-63D6-5A7E-82FC-FC72B1ABB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395446-2400-B8FD-5A68-CF9D3347A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E7838C-B9EF-4759-FAFF-2615C88A2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730187-AA41-3E6B-C3A3-B5143CB34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90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3616C1-96DA-E05B-F0ED-DE980EDBE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EADA65-6737-B5C8-FD59-8E3180325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51D57F8-0FD6-3A7D-56FC-54C563A38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1E16A94-CD4F-2051-8519-B6BE5D49A6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9C0E50B-0F35-D384-5642-06C576463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81BB9ED-4D2A-265D-EB88-F55D133C8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D78E989-E593-32DC-2140-AF13B2822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7B6BED5-42FE-E2CF-B563-32D94C338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31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9C79C8-2323-82FC-5F4F-9779570A7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9BDA9C9-98CD-3D0D-C751-6A5F300B0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6D8B97B-924B-ADC6-D108-196C011DA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82D49C8-2DC8-E31A-237D-8FE9D2E6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19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44505AE-10AE-923B-E0CB-D504FC10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072E6CA-214F-697C-D73A-DB1D30FD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AE7A04-AD2A-48C6-4EA8-4917725C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92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80C208-BB5A-ED34-6077-B4A25D135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2084A6-61BD-595D-A412-B229F9BF5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AF25CE-9E97-A0E5-D2D1-54CBB4C6E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2E7890-1847-77E9-D0D2-4BA97B263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4585332-C74D-79D7-F699-CDB34237F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035009-5722-34B1-DDD4-23FED527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66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6C35D0-E137-2511-5C96-D0699A8E1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659B513-A917-A2D8-2024-0488D6459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343C1E-FF8D-7E65-D555-185E0D832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EF0D83-F6A7-CECA-AACC-7B7D5C973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8CCEA8B-F2ED-25D3-5224-CF1608681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2A41559-8836-08EA-F064-A5D0A942C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49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4476C-1892-A3D8-74E9-E75164308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F81832B-39D0-3012-A709-11E929B89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2F42BC-D769-D487-5555-1712E2BAE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2EAEE0-158B-1119-B64B-B317A1B8A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22DF3D-0E48-D1D8-16ED-98B85ABF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50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BC3A804-F463-9D44-AFB5-9198E3F3B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69F90D7-B234-2B88-F4BB-E141B059D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7BB112-221C-D178-8B91-FFE81FF1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A6CA24-AE32-3D93-104D-5B219E158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A03A70-7226-24F9-416D-8E6735CB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18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A329195-73B3-9D87-BC53-67404CDFE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7BA755-1CA5-5857-86FC-AA038C383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A06405-718E-F697-870C-5E794837E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D3EE9-9994-4C25-8561-98F3683932DC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66AEE3-CE83-F147-13E3-C19019DB0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05C50B-FFD4-E0A7-177E-AB3E21B72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1C5B9-DCF4-4E26-9AFE-4DEF2781E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8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程序基本常识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294891" y="208176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294891" y="289366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圆角矩形 117"/>
          <p:cNvSpPr/>
          <p:nvPr/>
        </p:nvSpPr>
        <p:spPr>
          <a:xfrm>
            <a:off x="4294891" y="3703361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50633" y="211776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一、算法的特征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50633" y="292556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二、算法的空间复杂度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550633" y="3691155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三、</a:t>
            </a: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算法的时间复杂度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52910" y="336872"/>
            <a:ext cx="1605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800" b="1" dirty="0">
                <a:solidFill>
                  <a:srgbClr val="142938"/>
                </a:solidFill>
                <a:latin typeface="微软雅黑" panose="020B0503020204020204" charset="-122"/>
              </a:rPr>
              <a:t>算法特征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85" y="1400175"/>
            <a:ext cx="10972800" cy="476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462435" y="32290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算法的复杂度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80" y="1287145"/>
            <a:ext cx="11115675" cy="4914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</a:rPr>
              <a:t>时间复杂度计算规则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21740"/>
            <a:ext cx="10972800" cy="476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宽屏</PresentationFormat>
  <Paragraphs>18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等线</vt:lpstr>
      <vt:lpstr>等线 Light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2025-05-11T03:40:35Z</dcterms:created>
  <dcterms:modified xsi:type="dcterms:W3CDTF">2025-05-11T03:40:41Z</dcterms:modified>
</cp:coreProperties>
</file>