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394" r:id="rId2"/>
    <p:sldId id="320" r:id="rId3"/>
    <p:sldId id="321" r:id="rId4"/>
    <p:sldId id="322" r:id="rId5"/>
    <p:sldId id="402" r:id="rId6"/>
    <p:sldId id="323" r:id="rId7"/>
    <p:sldId id="324" r:id="rId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8" d="100"/>
          <a:sy n="88" d="100"/>
        </p:scale>
        <p:origin x="90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85076E-E7BD-4D66-B784-18FA424D38A6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70A1AA-4E57-4120-90ED-14263FB08DD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8548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14121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88558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07532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8435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37532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3782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36119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2B9056C-C456-2CFA-021D-3156DD9587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0E9B4102-0663-8FD1-2A49-2380DBF607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5044FB9-6B79-8EA6-C248-3C32CA6EDD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9324A-93E9-4B14-8668-B1993366BF28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547A0EE-871F-E92E-7167-28600358E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99C5031-E296-06D8-ED09-B594335CF8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26DB7-EE2D-4AF7-9B69-D17624F8F0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76077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8FC86E3-1D5C-5124-02F9-817A75980B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763F1EE-9DBE-E006-9CEE-5C6336A18F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6245121-F13D-5A4C-5794-1AAB6BAE1C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9324A-93E9-4B14-8668-B1993366BF28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89FF423-9CCC-8FF4-6119-E86EB34DC0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4F24A83-B43C-C182-9E37-4C3741E417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26DB7-EE2D-4AF7-9B69-D17624F8F0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88800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CCBDF53-362D-3E32-ACA1-EEDC36FC2C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364E77D-4941-B468-A93D-469D20D4E5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474FC38-FBA0-9A7E-F2A9-49CBF2040B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9324A-93E9-4B14-8668-B1993366BF28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33A2D5B-48A5-E0E6-53ED-276E48B04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6D5EB22-03AA-F998-4EA3-2BDADADB2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26DB7-EE2D-4AF7-9B69-D17624F8F0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47880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6B419DB-C87F-2E85-EF21-ED69182E96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461460F-B5F5-11CC-ED6D-15DBD648B4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6BF4852A-9577-3335-2B04-36C09056AD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F85E30A-93BE-D8B2-1BE7-270AB8CA3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9324A-93E9-4B14-8668-B1993366BF28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915F9F4-9107-8593-ECEA-461C80B33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3729D9F-E096-6F30-4FBC-147031193B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26DB7-EE2D-4AF7-9B69-D17624F8F0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40012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230A669-1A17-7D50-51A2-93B4AD00D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E6A8CD2-A8C0-F9DC-C1E3-A51430982E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0BB3FF04-DB7C-E969-C3AF-E596A02887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D3346133-DED4-1EB0-551C-680ED44A3D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3A7C6C01-2137-A5C5-D473-4EA8FE0DBC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7E6908C9-D3C3-D068-17AF-275DEBF81C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9324A-93E9-4B14-8668-B1993366BF28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5E985EB4-6036-243F-AED6-65C7BE9E47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054365C6-5B7D-2204-601F-E0EF620A6A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26DB7-EE2D-4AF7-9B69-D17624F8F0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62493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50DFAAA-4751-0566-D3C1-38DA7B224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3BB816CF-7165-470A-63AE-C60976C8F6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9324A-93E9-4B14-8668-B1993366BF28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C85E05EF-D66F-D41E-E3C5-8573467D07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806B11D2-D25A-733E-8793-5F37600C59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26DB7-EE2D-4AF7-9B69-D17624F8F0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1272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4B90089B-E2A3-C784-B19A-31A0932EC4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9324A-93E9-4B14-8668-B1993366BF28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C5CED0B9-318D-64D3-DEDF-77FDE048DD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AC21DFF-1B9B-F326-20B0-DD01CD2E73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26DB7-EE2D-4AF7-9B69-D17624F8F0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88921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E8FA11F-B88B-89AE-C7CF-7828186F55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B39FB1D-00DB-3B12-C071-9E409498CE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2B313FE-3C27-FF6E-3D1C-CBD9423945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3595FDD-4EAA-28C7-F18A-17463F924D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9324A-93E9-4B14-8668-B1993366BF28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89A06BD-E9E2-10CC-F0BD-8C55521AA4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46A38C5-2232-87F3-68E2-08E455BCBD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26DB7-EE2D-4AF7-9B69-D17624F8F0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2169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0F9C3DD-C4A1-93DA-3371-CB5F8A8879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769F88A4-C59A-BB8A-D762-FCE7CB8E4A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31F75EAC-33C3-3242-C154-E9877C3F05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BB6CECF-4AC8-2958-6629-863FDFBF2D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9324A-93E9-4B14-8668-B1993366BF28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662CBDD-6808-A439-18FB-23D74B7EF8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4E46DA9-6109-4491-3837-EA67F3780D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26DB7-EE2D-4AF7-9B69-D17624F8F0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2182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B3070C1-5193-86EA-6555-D5D3D5ABB4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C6B7DF2E-0D9C-4E5A-E6DF-C702F68DB1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9BEE65B-6FDF-7FA5-B066-A0583EF622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9324A-93E9-4B14-8668-B1993366BF28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21B0232-A341-6508-86C4-3FF3194C1B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3AEB92B-F92D-6935-4411-2E211A1B4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26DB7-EE2D-4AF7-9B69-D17624F8F0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34302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D262F051-F886-7333-418F-E825F3E7D76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EEB5101C-CCDC-4854-0A9D-3FC23A89E7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515145D-E666-5A92-7205-8B5516BAFB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9324A-93E9-4B14-8668-B1993366BF28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C44046C-3469-2E52-E150-69BF86A09F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29F609F-3B18-428B-A56D-A21CF47115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26DB7-EE2D-4AF7-9B69-D17624F8F0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4062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F913D470-CF37-167B-77C2-061DBEB1CA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2C248C4-CF8B-E070-9062-224CD15C37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00400BB-3BB1-72B5-08BF-C5F5462A9A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29324A-93E9-4B14-8668-B1993366BF28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E109A7C-DE08-0CF3-CFC4-6F7A54A51E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BA948CB-1BAC-A95D-7D66-781DA5EAAB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B26DB7-EE2D-4AF7-9B69-D17624F8F0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1594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等腰三角形 54"/>
          <p:cNvSpPr/>
          <p:nvPr/>
        </p:nvSpPr>
        <p:spPr>
          <a:xfrm rot="10800000">
            <a:off x="5445661" y="-3329"/>
            <a:ext cx="1300678" cy="571808"/>
          </a:xfrm>
          <a:prstGeom prst="triangle">
            <a:avLst/>
          </a:prstGeom>
          <a:solidFill>
            <a:srgbClr val="FCC5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182620" y="2328545"/>
            <a:ext cx="6117590" cy="11988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【课堂练习】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6" name="组合 5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40" name="矩形 39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56" name="等腰三角形 55"/>
          <p:cNvSpPr/>
          <p:nvPr/>
        </p:nvSpPr>
        <p:spPr>
          <a:xfrm rot="10800000">
            <a:off x="5560672" y="48659"/>
            <a:ext cx="1070656" cy="470687"/>
          </a:xfrm>
          <a:prstGeom prst="triangle">
            <a:avLst/>
          </a:prstGeom>
          <a:solidFill>
            <a:srgbClr val="0E57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9144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284" y="1136428"/>
            <a:ext cx="11711431" cy="5492972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04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课堂练习</a:t>
            </a:r>
          </a:p>
        </p:txBody>
      </p:sp>
    </p:spTree>
    <p:extLst>
      <p:ext uri="{BB962C8B-B14F-4D97-AF65-F5344CB8AC3E}">
        <p14:creationId xmlns:p14="http://schemas.microsoft.com/office/powerpoint/2010/main" val="3284479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77" y="1250728"/>
            <a:ext cx="11900423" cy="5492972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04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课堂练习</a:t>
            </a:r>
          </a:p>
        </p:txBody>
      </p:sp>
    </p:spTree>
    <p:extLst>
      <p:ext uri="{BB962C8B-B14F-4D97-AF65-F5344CB8AC3E}">
        <p14:creationId xmlns:p14="http://schemas.microsoft.com/office/powerpoint/2010/main" val="1839668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672" y="1421212"/>
            <a:ext cx="10443353" cy="3420152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04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课堂练习</a:t>
            </a:r>
          </a:p>
        </p:txBody>
      </p:sp>
    </p:spTree>
    <p:extLst>
      <p:ext uri="{BB962C8B-B14F-4D97-AF65-F5344CB8AC3E}">
        <p14:creationId xmlns:p14="http://schemas.microsoft.com/office/powerpoint/2010/main" val="680319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等腰三角形 54"/>
          <p:cNvSpPr/>
          <p:nvPr/>
        </p:nvSpPr>
        <p:spPr>
          <a:xfrm rot="10800000">
            <a:off x="5445661" y="-3329"/>
            <a:ext cx="1300678" cy="571808"/>
          </a:xfrm>
          <a:prstGeom prst="triangle">
            <a:avLst/>
          </a:prstGeom>
          <a:solidFill>
            <a:srgbClr val="FCC5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2062480" y="2328545"/>
            <a:ext cx="7081520" cy="11988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【不定项选择题】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6" name="组合 5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40" name="矩形 39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56" name="等腰三角形 55"/>
          <p:cNvSpPr/>
          <p:nvPr/>
        </p:nvSpPr>
        <p:spPr>
          <a:xfrm rot="10800000">
            <a:off x="5560672" y="48659"/>
            <a:ext cx="1070656" cy="470687"/>
          </a:xfrm>
          <a:prstGeom prst="triangle">
            <a:avLst/>
          </a:prstGeom>
          <a:solidFill>
            <a:srgbClr val="0E57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3997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284" y="1417106"/>
            <a:ext cx="11711431" cy="4938188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04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不定项选择题</a:t>
            </a:r>
          </a:p>
        </p:txBody>
      </p:sp>
    </p:spTree>
    <p:extLst>
      <p:ext uri="{BB962C8B-B14F-4D97-AF65-F5344CB8AC3E}">
        <p14:creationId xmlns:p14="http://schemas.microsoft.com/office/powerpoint/2010/main" val="2961949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685" y="1297252"/>
            <a:ext cx="10266554" cy="3072650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04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不定项选择题</a:t>
            </a:r>
          </a:p>
        </p:txBody>
      </p:sp>
    </p:spTree>
    <p:extLst>
      <p:ext uri="{BB962C8B-B14F-4D97-AF65-F5344CB8AC3E}">
        <p14:creationId xmlns:p14="http://schemas.microsoft.com/office/powerpoint/2010/main" val="4182496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</Words>
  <Application>Microsoft Office PowerPoint</Application>
  <PresentationFormat>宽屏</PresentationFormat>
  <Paragraphs>19</Paragraphs>
  <Slides>7</Slides>
  <Notes>7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3" baseType="lpstr">
      <vt:lpstr>等线</vt:lpstr>
      <vt:lpstr>等线 Light</vt:lpstr>
      <vt:lpstr>微软雅黑</vt:lpstr>
      <vt:lpstr>Agency FB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rate Sai</dc:creator>
  <cp:lastModifiedBy>rate Sai</cp:lastModifiedBy>
  <cp:revision>1</cp:revision>
  <dcterms:created xsi:type="dcterms:W3CDTF">2025-05-09T06:07:36Z</dcterms:created>
  <dcterms:modified xsi:type="dcterms:W3CDTF">2025-05-09T06:07:42Z</dcterms:modified>
</cp:coreProperties>
</file>