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39" r:id="rId2"/>
    <p:sldId id="340" r:id="rId3"/>
    <p:sldId id="341" r:id="rId4"/>
    <p:sldId id="342" r:id="rId5"/>
    <p:sldId id="343" r:id="rId6"/>
    <p:sldId id="344" r:id="rId7"/>
    <p:sldId id="345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00258-74B3-4551-9980-DAB8198959D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E7FF4-D8D8-4799-9D19-3ABE357953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754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671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206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634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952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850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630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15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042735-D51E-7FEB-51F2-182D222A7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EB23AD0-D488-5B2A-6897-DBE5B2B941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6DA5CC-4DA3-317C-A29B-0996C6DB4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0427AD-AC5B-2BC5-4B10-A7DEB5890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50A732-02C3-7F44-8495-EBFF56B33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55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A89E4B-E563-26BC-898B-B7251F09E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B42F9A-517C-3E84-F4E0-0187434A5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D161CA-F2DB-F152-4BF3-0E57476C4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F65F2A-1830-1C0C-60DC-9AA579E5C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408727-BC7F-0F58-DBDE-25A8AB47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808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0CACD5-966B-D553-C3C5-B1AB9DCCF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635E2C-B5A4-0A6F-3EEC-066331A65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F6A9F1-4A6F-424E-2798-186D5C772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DA31B7-CE33-2EEB-3BBE-FB7FA8378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D28461-A4C3-5B2C-A60A-41B4537A2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34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B94386-4EC0-76EC-4FA6-110A9CF52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2B5450-7C10-BD2B-CCD5-8648202C3F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1B9034D-5A3B-9CA5-7543-B435DBA99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FBE9DE6-508A-B285-CE8F-DADC532B9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1C50166-8542-34EE-130E-7C5B487CC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082D2F2-7AE9-4245-43C3-02D018049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535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A5EBC9-C4A5-9A4B-6E62-62470538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E7580F-0ACE-3987-B54E-CDCB8BFB2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1390795-4027-4FA4-6F8C-FB5B0CC03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6142EC6-BF57-A389-2A5E-85F581546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B68A892-75F8-3D36-880F-7DAE58891F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2D7A8E6-3FB1-3433-10BD-A934DDE30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313A64E-5A96-C66A-E696-E1D62FD98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7793B8D-6749-EACD-8B94-CAECFF50E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87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AE03D5-866F-3E4B-377A-08DD1758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CA1CF03-B0A2-A2E4-40BC-D6A304DCC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E7B42AB-0FCD-F627-2E5A-CDCC8D60A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8F6505E-6368-EA1C-9379-A5BC17396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54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933BF31-1854-1995-707A-98300F5AC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AAF5DF5-29DF-F893-5043-4B1D442AE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94F144-8766-B3E4-44F8-6273D0A3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42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DE7F41-3E8E-42CF-BC74-B7F00826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0B5A69-768D-889D-88F2-BF35B9FFD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5E01E7-92EA-2046-9127-B796B0B73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2F312C-66F7-A6D5-4CD6-E1892798D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DC8B79-3AF8-32F7-0A8B-92B42AD03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6056A8-2578-465B-28A8-BD25A3424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36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F0C984-901F-CDA5-6F6E-3BD09FA0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C564248-F2BD-46B1-59B5-D979BFD763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58F331-34BE-7A0C-851F-994EED479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038DABB-3DA4-CA0A-BAB1-CC24E6EBF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EA4C7C-253B-FBC7-2672-968DB9B90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6FA9C8B-8021-DAE0-E9AC-DA04EBAA9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837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28549B-9833-0CA5-33BA-D9B371FCB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C7C9B38-F6BA-B144-E20F-DDEAFD33F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14C98E-7F03-DAD6-3261-D0FA35307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5775E6-B3A5-2501-9B09-C9ED9CD56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DCA1D5-3094-8B15-BBB7-B5C7C3453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603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042CB63-4D50-E8D5-2DFE-B2EB1B9C3E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A594F00-2001-3D12-3C1D-90E6F41620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48D520-42F7-7169-C001-C78E134A5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30E0BE-0D77-83ED-022B-60341FEC4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BAF499-7777-B124-0E59-8D2DD78D9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770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3F5E9D0-D364-C15E-34CA-FD4734D49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5C1BE81-8032-8C7D-9F79-D4439DE93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742B2E-72A2-6541-E06F-84C9562FA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F77DE-BA9C-4A04-8AE2-D465B9DFFB5C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C565ED-85E5-0DCD-B37F-1830F22510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32EFA2-3CF5-DC92-3EA6-26F93CC453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A8183-3FC4-42BA-A031-7A510F740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947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6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信息编码表示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364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5954894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4025024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2" y="1641511"/>
            <a:ext cx="569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一、西文字符的编码表示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——ASCII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码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569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二、中文字符的编码表示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—GB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码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51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三、中文字符的编码表示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—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字形码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50633" y="403141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Unicode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码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013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754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西文字符的编码表示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——ASCII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3940" y="1155939"/>
            <a:ext cx="7955361" cy="104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7" y="2414914"/>
            <a:ext cx="11193226" cy="38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0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039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中文字符的编码表示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—GB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6" y="1069643"/>
            <a:ext cx="10876207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9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039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中文字符的编码表示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—GB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501384"/>
            <a:ext cx="7354186" cy="101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970375"/>
            <a:ext cx="7620000" cy="857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28306"/>
            <a:ext cx="10784759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4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42098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中文字符的编码表示</a:t>
            </a: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—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字形码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6387" y="1917220"/>
            <a:ext cx="2717845" cy="2176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860108"/>
            <a:ext cx="10614056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0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66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Unicode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9" y="1181092"/>
            <a:ext cx="10723793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4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宽屏</PresentationFormat>
  <Paragraphs>25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等线</vt:lpstr>
      <vt:lpstr>等线 Light</vt:lpstr>
      <vt:lpstr>经典综艺体简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2025-05-09T06:21:16Z</dcterms:created>
  <dcterms:modified xsi:type="dcterms:W3CDTF">2025-05-09T06:22:15Z</dcterms:modified>
</cp:coreProperties>
</file>