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95" r:id="rId2"/>
    <p:sldId id="334" r:id="rId3"/>
    <p:sldId id="335" r:id="rId4"/>
    <p:sldId id="336" r:id="rId5"/>
    <p:sldId id="401" r:id="rId6"/>
    <p:sldId id="33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F42CD-50C5-4249-8624-A7A8747D6EA6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E676F-28B1-4B2E-8617-ADA06EC993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9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74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58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5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566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10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27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1BB204-9B55-0F53-F31A-C4ED42493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C09864D-0678-9803-0658-46B81E7D4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260F05-5B0F-6E8D-F7F5-1B7D0BC92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8D8295-033B-E73C-BD9D-641A036F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4A5586-B9BB-C2CD-39FE-52E99781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27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9FF08-1B74-CDE1-7303-209F2BFA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EBF607-83BF-1707-1674-2F98F24CB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110B9D-2A93-68EC-FDBD-54AABD1E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3E07D5-2439-1DA7-4FE4-37FEF8E8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039C93-6647-8361-F0B4-8144EB31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43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CE6F55-A5F8-BFC2-C9AA-D17BA5338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32F95D-5122-5C5C-FD8F-F8BAADBAE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B4BA4-8903-5A2C-7E3A-4C284109E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9FA3E3-ADA1-8E62-191D-B3CBD3C4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B1ED92-0AB6-876C-F807-F0E62449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15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DA434-ACAD-A437-7C31-BB696B92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14AFEC-13A7-9D25-6473-354C264E7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1685CA-4649-A299-CB96-7966DE2F6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B1C08F-7BFB-B536-C670-205AC044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FAB763-72DB-6D4D-7509-45F1D8E8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B7A088-B248-C154-082A-234E725D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06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B1592F-B1E8-9B00-DECB-1DB432BC1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5A6516-74E4-9A38-5847-2116B3C37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00683F-BED6-E0AC-980E-63BE50DA3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E0C72F6-934B-4EBF-9DA5-8B0A8E9B0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0B53054-0A85-46B3-8EA2-7450C33E66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3277E0-D925-5E88-D903-7675BF92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0A18F5F-9088-1073-0860-9AACD01FA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2A221C-58AE-5F6D-75AF-8B30FD13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69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487B12-7CC5-1B9C-8723-94F525FA4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BE90A0-E7B1-783F-F566-13D8D0FEB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9492525-8ECF-1DFA-7A6D-9C152234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A095878-5093-38C7-DEB2-44FD1F9E0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11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387410-2C46-FBD2-295E-FEEB3A2B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8AF6E09-93F7-5F54-8164-FC5BDD3F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F41BC1-AB34-441B-A9D8-1FD20F59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85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8408DF-6ED4-5ADD-537F-70D8152E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13801-284F-6CFB-DA01-C922982C1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5D4C327-A116-662B-855E-3D13E3C4B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4D71C9-EB8D-9060-897A-E8D6089D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25DA0D-C730-41D8-AE04-18331702C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A3D41A-9774-51D6-72DC-3B25CA61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22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17B9AB-E611-6BFD-222A-AB5FBB8C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8B774C-C090-A8A3-B1F6-6A1F40B56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355253-D55E-BEBB-409B-2807CFA59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EF20BFD-A58D-6A4E-C600-D7E8B088F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95BDB0-DCF7-1875-3998-C500F791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A91873-A100-B5BA-500B-2A0692CA0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18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189BFE-DBF8-FFA6-F141-CCB213474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00DD88-0377-C07D-0F53-BA1ABE607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D2B2DA-99B0-422C-D6EC-B512F0B68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682FFF-14B4-DA80-732F-BA0395F0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97C4E9-2C70-F269-8796-E9F37821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08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2856061-9D73-0C2E-BE72-D7FA0C2057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C964A8-6AC6-BC62-12B7-D21708AE0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074470-49AE-A039-43BD-756324B1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627BE1-DF7C-1178-4CFE-69A00AA8D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66FEAB-AEA6-4E69-07B6-37C781D52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64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F52EF75-503B-CB00-2495-B1173877D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204C23-DE89-159F-097E-F7B435870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5C5C89-9B5D-D26B-1F8A-FBA3C5D4A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E48C8-8F63-4DF6-9BDD-D8F236CDF7EB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C7EF8-98F3-2AAB-9253-66DFD3D72D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F2309D-78A4-EE6A-8846-92F7FD36F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C808A-973A-42EF-80AB-3D20CA6684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38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82620" y="2328545"/>
            <a:ext cx="611759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【课堂练习】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72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8" y="1250728"/>
            <a:ext cx="11619983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65001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4" y="1189592"/>
            <a:ext cx="11949196" cy="54929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61975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" y="1418786"/>
            <a:ext cx="11900423" cy="21703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1666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等腰三角形 54"/>
          <p:cNvSpPr/>
          <p:nvPr/>
        </p:nvSpPr>
        <p:spPr>
          <a:xfrm rot="10800000">
            <a:off x="5445661" y="-3329"/>
            <a:ext cx="1300678" cy="571808"/>
          </a:xfrm>
          <a:prstGeom prst="triangle">
            <a:avLst/>
          </a:prstGeom>
          <a:solidFill>
            <a:srgbClr val="FCC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62480" y="2328545"/>
            <a:ext cx="70815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Agency FB" panose="020B0503020202020204" pitchFamily="34" charset="0"/>
                <a:ea typeface="经典综艺体简" panose="02010609000101010101" pitchFamily="49" charset="-122"/>
                <a:cs typeface="经典综艺体简" panose="02010609000101010101" pitchFamily="49" charset="-122"/>
              </a:rPr>
              <a:t>【不定项选择题】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56" name="等腰三角形 55"/>
          <p:cNvSpPr/>
          <p:nvPr/>
        </p:nvSpPr>
        <p:spPr>
          <a:xfrm rot="10800000">
            <a:off x="5560672" y="48659"/>
            <a:ext cx="1070656" cy="470687"/>
          </a:xfrm>
          <a:prstGeom prst="triangle">
            <a:avLst/>
          </a:prstGeom>
          <a:solidFill>
            <a:srgbClr val="0E5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88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6629400"/>
            <a:ext cx="12192000" cy="228600"/>
            <a:chOff x="0" y="6629400"/>
            <a:chExt cx="12192000" cy="228600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6629400"/>
              <a:ext cx="6096000" cy="228600"/>
              <a:chOff x="0" y="6629400"/>
              <a:chExt cx="6822268" cy="2286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6000" y="6629400"/>
              <a:ext cx="6096000" cy="228600"/>
              <a:chOff x="0" y="6629400"/>
              <a:chExt cx="6822268" cy="2286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6629400"/>
                <a:ext cx="1705567" cy="228600"/>
              </a:xfrm>
              <a:prstGeom prst="rect">
                <a:avLst/>
              </a:prstGeom>
              <a:solidFill>
                <a:srgbClr val="FCC5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05567" y="6629400"/>
                <a:ext cx="1705567" cy="228600"/>
              </a:xfrm>
              <a:prstGeom prst="rect">
                <a:avLst/>
              </a:prstGeom>
              <a:solidFill>
                <a:srgbClr val="35D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11134" y="6629400"/>
                <a:ext cx="1705567" cy="228600"/>
              </a:xfrm>
              <a:prstGeom prst="rect">
                <a:avLst/>
              </a:prstGeom>
              <a:solidFill>
                <a:srgbClr val="1156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116701" y="6629400"/>
                <a:ext cx="1705567" cy="228600"/>
              </a:xfrm>
              <a:prstGeom prst="rect">
                <a:avLst/>
              </a:prstGeom>
              <a:solidFill>
                <a:srgbClr val="554C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C54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" y="1337891"/>
            <a:ext cx="11997968" cy="418221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A24BB50-9251-47DB-B3E5-EF111BF04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479" r="41394" b="20297"/>
          <a:stretch/>
        </p:blipFill>
        <p:spPr>
          <a:xfrm>
            <a:off x="0" y="32017"/>
            <a:ext cx="1360966" cy="118957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56ADA21B-4869-47A1-914A-ED59026C99C3}"/>
              </a:ext>
            </a:extLst>
          </p:cNvPr>
          <p:cNvSpPr txBox="1"/>
          <p:nvPr/>
        </p:nvSpPr>
        <p:spPr>
          <a:xfrm>
            <a:off x="366761" y="336888"/>
            <a:ext cx="627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42938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5A126D-DBF7-4677-B085-E086E464685A}"/>
              </a:ext>
            </a:extLst>
          </p:cNvPr>
          <p:cNvSpPr/>
          <p:nvPr/>
        </p:nvSpPr>
        <p:spPr>
          <a:xfrm>
            <a:off x="1424225" y="3229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zh-CN" altLang="en-US" sz="2400" b="1" dirty="0">
                <a:solidFill>
                  <a:srgbClr val="142938"/>
                </a:solidFill>
                <a:latin typeface="微软雅黑"/>
              </a:rPr>
              <a:t>不定项选择题</a:t>
            </a:r>
          </a:p>
        </p:txBody>
      </p:sp>
    </p:spTree>
    <p:extLst>
      <p:ext uri="{BB962C8B-B14F-4D97-AF65-F5344CB8AC3E}">
        <p14:creationId xmlns:p14="http://schemas.microsoft.com/office/powerpoint/2010/main" val="19813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宽屏</PresentationFormat>
  <Paragraphs>16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等线</vt:lpstr>
      <vt:lpstr>等线 Light</vt:lpstr>
      <vt:lpstr>微软雅黑</vt:lpstr>
      <vt:lpstr>Agency FB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rate Sai</dc:creator>
  <cp:lastModifiedBy>rate Sai</cp:lastModifiedBy>
  <cp:revision>1</cp:revision>
  <dcterms:created xsi:type="dcterms:W3CDTF">2025-05-09T06:20:12Z</dcterms:created>
  <dcterms:modified xsi:type="dcterms:W3CDTF">2025-05-09T06:20:16Z</dcterms:modified>
</cp:coreProperties>
</file>