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3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F5B48-600D-48AC-9E2C-4D3F080B1A67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D20C0-594D-4224-94D7-F898D22B4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82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175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843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3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167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51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041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217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653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857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801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498CFA-C4A6-5702-F20E-00A5ABBDB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440368C-34EE-3786-A4BA-351D8BF68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21A03B-B56F-9278-7068-94A619AE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86467D-EF56-892C-7B76-44AC20079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1AA47F-5FFE-F97D-2E18-349175FB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901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7A3015-96E3-64EB-6715-230D7DB8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B1FEA-97C0-C7FD-5C3C-33FCCFC56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C1DD0A-0595-0CF7-2EEC-85076F7E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1CFB65-94DB-DF37-2F68-3B595193B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C470CD-1529-28A0-A9A8-BAB8A8531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90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72323-F938-41B8-9592-55BA70360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FD336E2-0EF0-06A5-BEE1-B882A6645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30542D-114D-4FD6-A505-0F5D7672D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03A67B-9C24-C0A2-C058-941F3B45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3A7B5E-F134-2A6D-8B83-06014DCE5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867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243BAF-937B-1F79-784D-7DF99C9EE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0EC9CD-D522-3749-6739-037564878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A0C5E0-5760-5256-71D3-F33085EE1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3A6DB66-E672-FA15-CA90-288B11742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9708A5-6F33-08F7-7461-E8155EEFB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80F00C-9965-7830-8573-EA163B25B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13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7782FB-2030-9B61-018D-6220758E0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2355146-1641-B1B1-5E91-1D1655E0C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F955A5F-B497-D71F-64DB-D7AFE989F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6C2BD51-1B74-FCAC-6409-E296DFCDD4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7A71431-E277-386A-B337-46D2F76F09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C939DED-DB08-BF64-E32B-7561A7E4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7A9E538-F235-D3FC-35F0-35EDD80CA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A5F5E3B-92C1-ECED-C2D6-663A6B76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019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433548-BF0B-2C29-0ADF-C08E25EAD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F20B7B3-2701-9D99-D7AA-F9E143332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A5868E3-3A03-CD3C-444D-052A66C1F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20E5A69-B336-7BF9-3C23-7D92271D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01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613DAE4-0B42-0179-A713-319C5201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A50B7E1-E694-4C21-D638-BBBDD2980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23816B-1126-88F1-BA50-EB46ACC05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9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622DFF-8F9E-B294-44F8-48F3F521B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B4DFA0-52FB-F161-E3E5-0B0F427FB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EB24BB4-0314-9746-9BF1-327F57EA87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F32A25-8079-ED3B-7ACE-541456C35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4B0358-5DF6-C1F8-DA99-73796555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89A0C23-9922-0D03-03D8-F05C93E20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09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9E65F-0E58-7B8A-FD49-C3E04F34A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BAB0AC6-545C-FF72-3D86-4F9F5437E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38F8B2-4930-52EA-921D-E7BDC3833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8759AE5-F8C2-0619-64BA-99F977386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B9D1902-3326-9008-5E6C-D1A50F6F1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E10DC1-DFC1-F567-D7A9-32B37123E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89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BB3FD-4728-6DE9-B41B-8C45649C7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D000D70-4CBD-594F-7FFB-ADE1EB25D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CCFC8E-844E-F102-6FB1-4A9BE3AD5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62C6EE-9885-08F2-46C6-E312CA4F5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77233D-273A-AE00-F1E9-BB04562CC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17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5610682-9EBE-D673-98ED-DEF6A52DB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2287DF-DED4-9DDD-8B57-018CB05D2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886294-958A-A8F0-504D-004C73057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6D7F75-9EC3-0A0E-7174-E3424D21C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090DF4-EDEA-89B8-5A7F-FF501581A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01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806F8AB-632D-62BE-7B22-D134684D3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44F0DD-9DB9-669D-E965-271B255CE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7D0D93-E674-7188-6B18-34816F4C4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44F0-3728-4CEC-8E1C-4AA2F54F11D8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BCD8BB-981F-2474-B47C-CC61063745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68BA4F-BA83-C5F0-35BC-561CB9F53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52345-E525-43E5-A099-711DA32F5B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67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计算机系统的基本结构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4307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一、处理器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二、存储器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三、输入设备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四、输出设备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8"/>
          <p:cNvSpPr/>
          <p:nvPr/>
        </p:nvSpPr>
        <p:spPr>
          <a:xfrm>
            <a:off x="4294891" y="478765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4794049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五、总线结构</a:t>
            </a:r>
          </a:p>
        </p:txBody>
      </p:sp>
      <p:sp>
        <p:nvSpPr>
          <p:cNvPr id="4" name="圆角矩形 118"/>
          <p:cNvSpPr/>
          <p:nvPr/>
        </p:nvSpPr>
        <p:spPr>
          <a:xfrm>
            <a:off x="4294891" y="544361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0633" y="545000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六、主要性能指标</a:t>
            </a:r>
          </a:p>
        </p:txBody>
      </p:sp>
    </p:spTree>
    <p:extLst>
      <p:ext uri="{BB962C8B-B14F-4D97-AF65-F5344CB8AC3E}">
        <p14:creationId xmlns:p14="http://schemas.microsoft.com/office/powerpoint/2010/main" val="407592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  <p:bldP spid="2" grpId="0" bldLvl="0" animBg="1"/>
      <p:bldP spid="3" grpId="0"/>
      <p:bldP spid="4" grpId="0" bldLvl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处理器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929146"/>
            <a:ext cx="11034716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2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 descr="clip_image001_0000">
            <a:extLst>
              <a:ext uri="{FF2B5EF4-FFF2-40B4-BE49-F238E27FC236}">
                <a16:creationId xmlns:a16="http://schemas.microsoft.com/office/drawing/2014/main" id="{7787530A-DC30-433A-B7A0-34D7DF187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4491201"/>
            <a:ext cx="5478596" cy="59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2" y="1134755"/>
            <a:ext cx="9736156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4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 descr="clip_image003">
            <a:extLst>
              <a:ext uri="{FF2B5EF4-FFF2-40B4-BE49-F238E27FC236}">
                <a16:creationId xmlns:a16="http://schemas.microsoft.com/office/drawing/2014/main" id="{647DA43E-1167-4CA2-915F-C1EEF3C3C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289" y="5301610"/>
            <a:ext cx="8447357" cy="770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2" y="932725"/>
            <a:ext cx="10931075" cy="46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28" y="996208"/>
            <a:ext cx="10705504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2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27955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输入设备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82" y="1408257"/>
            <a:ext cx="10473836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3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输出设备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99" y="1221588"/>
            <a:ext cx="10748180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8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总线结构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89" y="1221588"/>
            <a:ext cx="10711600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2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主要的性能指标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61" y="996208"/>
            <a:ext cx="10577477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宽屏</PresentationFormat>
  <Paragraphs>36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等线 Light</vt:lpstr>
      <vt:lpstr>经典综艺体简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2025-05-09T05:10:59Z</dcterms:created>
  <dcterms:modified xsi:type="dcterms:W3CDTF">2025-05-09T05:11:07Z</dcterms:modified>
</cp:coreProperties>
</file>