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C4398-CEC0-4A1B-BB74-0B90859C3403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B5465-3DF4-4FE9-9889-4E1E8D657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809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08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114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290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985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1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705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054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667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137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A3124B-C179-E904-B77E-02F058324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5474FB8-FAB0-3F22-6AB6-80E3E0254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1B9D60-EC86-AEB6-E75E-06700B8BD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9C2B45-A3B4-2059-AAE9-4F4A25F4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375FC2-736E-256D-DB31-5E3CFD96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31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753B6A-08EF-D0A9-70CD-46185062E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4CAD09-0758-FB8F-3A45-441E5DE9D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8E98FF-CC72-34BA-04C5-4009DF2D8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88A982-CCCF-3C89-D8B7-4303B4303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184A48-764D-3C2F-BC22-2C7CC9C4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480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C36603-EA37-7695-37B0-C963BAF57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CD4A33-A176-A407-7054-E47CD0E50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40E846-AEE7-8A0E-6A13-C487C963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E534B0-2DB6-33FB-63D9-576E6A5E8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56DD61-1C2E-886F-99CA-3B73FBC6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741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500A98-8C36-B493-B702-1058EA945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0D6937-5C62-A39F-0B58-E63784ED6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F8E991C-1579-3357-E93B-57D750021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7017CB-24A0-802F-D211-E07081806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3336C6-B3F0-E10D-D8CE-0AC36B29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8066512-1FCB-4592-2894-0D008E9D8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03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98C3C0-D4B0-F3A9-6CC9-F1B99D7A2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6A5BB0-6400-AC69-243B-AC9F49D94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FF7B06-AD4F-5BE5-4CBC-D4297B529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3C40767-9712-63AC-0C72-587E9364F0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08AC384-2897-C15F-23DF-EE72ECB76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E955712-AFED-1B6E-CB14-803823C6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8E1B27F-AEB8-B22E-54A0-20A583BA9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004FD40-111F-8EE7-4E11-F03A3A1A4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67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C785D1-FAC8-E707-CD02-0AAA2E7B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DB51B69-CB84-DC56-9758-B98BF062D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1468D1A-AA12-EF84-CF53-22551C29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3CDFD96-C6EA-318B-6FA1-646254E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14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59C8914-0B47-B52A-5875-71EEDF177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4ED708F-EE16-9643-8D04-7DCE0815E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676901-5962-C42C-230A-8E2F6830D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31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2DCE0-4303-DD48-7F4E-9A07755A5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1BDAA8-132A-869D-3CFF-4729178EF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DF1A4B3-732B-448D-DBC2-3646CAF92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C623B9E-5580-37F4-BEC6-97262E5DC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8A0101-4741-53E2-692C-77AB8E6DF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CBCF7C-D5A0-A825-61C7-54C568C4B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19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D1727E-4CAE-A7A1-5CA5-7404B7756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7289879-1F98-84E3-2334-F5D6C60510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F97B184-0653-7C8E-BCB2-5FE6D9878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3BD98E6-0E59-A1C8-9499-30EEBA304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43EF25-5D24-1116-0E22-4082EE39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0A5753-6D36-2026-31B1-A6A1985B5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35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786E34-7065-8886-1082-16A1C0DF4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862D28-C60D-4320-64E4-0E2B03ED3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8AC632-25D7-7D31-68CE-6CECD463A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28485A-0A55-645A-719F-C9C764929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8B76EF-B1BC-EC15-AF8F-6A7A996A2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03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9E86DD7-20B0-5A41-FAC5-2BD0FA1A34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7B3565E-9844-773E-47A3-4BA1A9027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C283B6-0BCE-8761-74F3-24A55706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B5E977-A34D-C5C8-4FF1-110D746E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B4494A-6DC0-D8AC-E868-7EDFC7186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75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0CB797A-B2C5-4716-FBF1-978CB59C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9F6432-5A0C-BA8E-38F4-63E50A348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8D9845-BAE2-933E-74EF-A55F05DF66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ED8EE-44B9-4ED8-AD87-79C822079D0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7D95C5-5CBA-117E-F9AB-CBAFAE32F4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FB7EC4-0D31-79FD-2AFA-FE712A0F6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0D0D0-0077-4F06-B751-330E92425C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86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计算机软件系统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0845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19324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105396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155318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一、系统软件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137290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二、应用软件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906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54" y="1075367"/>
            <a:ext cx="11339543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164979"/>
            <a:ext cx="11339543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8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89438"/>
            <a:ext cx="10888400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3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89438"/>
            <a:ext cx="11028620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1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22" y="1221588"/>
            <a:ext cx="11034716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4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应用软件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60" y="862289"/>
            <a:ext cx="10809145" cy="51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应用软件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12" y="996208"/>
            <a:ext cx="10864014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宽屏</PresentationFormat>
  <Paragraphs>29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等线</vt:lpstr>
      <vt:lpstr>等线 Light</vt:lpstr>
      <vt:lpstr>经典综艺体简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2025-05-09T05:31:47Z</dcterms:created>
  <dcterms:modified xsi:type="dcterms:W3CDTF">2025-05-09T05:32:00Z</dcterms:modified>
</cp:coreProperties>
</file>