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91" r:id="rId2"/>
    <p:sldId id="277" r:id="rId3"/>
    <p:sldId id="278" r:id="rId4"/>
    <p:sldId id="279" r:id="rId5"/>
    <p:sldId id="280" r:id="rId6"/>
    <p:sldId id="405" r:id="rId7"/>
    <p:sldId id="28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EBBD74-31C2-4A2B-8CF5-AB4B4571C22E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82087-FDFC-421F-B520-98C2445E5B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700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205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019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027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7016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0969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377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142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611232-1507-2FF2-2EC3-E8B824BB89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401EED0-7212-018F-F3D3-6F303533BE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CFE17C0-CA50-6734-F987-542223E3A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4B96-6478-4A5B-8E24-8F904371B42C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AAAE7BA-916B-292F-063E-FFECEFA0C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6AC1DA7-F7E2-01E6-F501-3ECFBB771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0E4E-CD81-4C28-A545-E126B5A29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31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BE26AE-8328-7115-7A5F-0E777A83D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111E7E-EDC1-E522-D70B-4FE80441B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08BDB6-685E-4C1F-680D-468A7C602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4B96-6478-4A5B-8E24-8F904371B42C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076228-867A-F531-AFFE-0B4BA060F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0CC5205-FAF2-5C3A-402D-BF72A18ED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0E4E-CD81-4C28-A545-E126B5A29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207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724B0F-D1D5-23EC-64CB-95A140877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FEBC178-BB5E-A3A4-55DB-D60A7FBA3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660EF7-0CDB-5A4E-F05C-A89B46331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4B96-6478-4A5B-8E24-8F904371B42C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B832EE9-4635-D243-573D-9134C3B4E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74C760-F0E3-8F3F-0117-98FE5492C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0E4E-CD81-4C28-A545-E126B5A29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901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B15AE0-280C-15DA-77C9-190FD5FC3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1141ED-FCD3-66AD-7493-74C05BDC22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1845150-3367-EA03-AABD-D2A6D8F3BD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E038C4F-FD80-BB8A-B7CC-B4954B51E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4B96-6478-4A5B-8E24-8F904371B42C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7BEE8E4-3B4C-F311-0469-A9467E0F6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0E2EC32-1167-8B25-559A-750E0E224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0E4E-CD81-4C28-A545-E126B5A29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5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23084E-AFEC-57D2-B59F-6A6E52A1F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8C333F4-0696-519D-2A68-A6D13595E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D457DA5-E261-C538-0DD9-7CC69D927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27675CC-9694-C048-1F51-514C2EC4CA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2B15111-BB1B-8D67-89C2-4FF713058F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7D72E5E-4C93-F33D-B424-A89396CD6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4B96-6478-4A5B-8E24-8F904371B42C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7BAB52A-0E40-A2DA-84C1-67E15B4D0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7612C57-E92B-1810-144F-0EFD111BE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0E4E-CD81-4C28-A545-E126B5A29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142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FDA2F3-22B4-93E8-2100-636C7E18A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FAA66E0-ECD8-F848-FECF-2ABC4ABC1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4B96-6478-4A5B-8E24-8F904371B42C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7A17356-DE62-6254-A81D-72C0218EC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8DD07DF-3C8E-D5B5-5C82-28DB79D64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0E4E-CD81-4C28-A545-E126B5A29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256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F08A8AA-B65C-05A6-3901-7304D9D61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4B96-6478-4A5B-8E24-8F904371B42C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E100221-DE3C-EC53-757C-2EB81826C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F4615F-888F-50B6-2830-644EEFEF7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0E4E-CD81-4C28-A545-E126B5A29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03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58D92E-C917-3DD5-9F16-86E7CC15F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2DF439-958B-C181-16B5-11BA53E34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55B042E-2C4C-0A98-6B87-0C30F7AB9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C773C3B-7B8D-9DE6-C915-6120D3B47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4B96-6478-4A5B-8E24-8F904371B42C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AE7254A-8545-2D05-84F3-6C78AAB2F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3A99992-A91E-0FEC-A477-0B99F478C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0E4E-CD81-4C28-A545-E126B5A29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190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A06B0F-BFBF-B1F3-8632-82E0D20BB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B02ECF3-0578-7EAA-5672-919F295A02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5C7B833-9D34-D495-08C4-B3538767DD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8D9FFD5-0BBB-EEAD-EB26-AC336C733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4B96-6478-4A5B-8E24-8F904371B42C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5A1DAB1-8F73-FFE1-44F8-D1ACEBF88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C99A8E3-D50E-063F-1DE3-228B2D9A2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0E4E-CD81-4C28-A545-E126B5A29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944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E8E191-2E54-D2D5-D13C-AD41E77B8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C77C554-C64E-B3EB-BEFD-CB1891EF7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E8A702-6A97-64B7-1B0C-9AA3A2ADB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4B96-6478-4A5B-8E24-8F904371B42C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390C693-E3C2-B636-81BC-5C9ACB207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C7F531C-ECD1-4605-DF6B-9788EEC60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0E4E-CD81-4C28-A545-E126B5A29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038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B1195DB-CA24-1582-251A-E8BB21560B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6FC3C8E-E4DE-2BC7-281D-7361089515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5317B5-EAD7-E78E-C677-9F037D7D3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4B96-6478-4A5B-8E24-8F904371B42C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7A2F23B-70E0-2FA5-0627-CF2CB4E2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4752DC5-2077-BBD9-1D72-593F8446D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0E4E-CD81-4C28-A545-E126B5A29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106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887A464-44D1-C498-A3FA-C3C1A1190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9F0CAA1-10A5-DB42-E2C7-DF34D6818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EC06E4-2E33-6841-4FE3-F43F35F256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74B96-6478-4A5B-8E24-8F904371B42C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D9F5F67-B901-4980-3D7F-0376BA5A2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4FAFA60-407C-E96B-65FF-D797E14C3A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0E4E-CD81-4C28-A545-E126B5A29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01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25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" y="1320362"/>
            <a:ext cx="11900423" cy="466384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73835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02" y="1179008"/>
            <a:ext cx="11949196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207973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02" y="1386290"/>
            <a:ext cx="11949196" cy="507840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08977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02" y="1570868"/>
            <a:ext cx="11949196" cy="295072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6579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503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7" y="1136428"/>
            <a:ext cx="1190042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不定项选择题</a:t>
            </a:r>
          </a:p>
        </p:txBody>
      </p:sp>
    </p:spTree>
    <p:extLst>
      <p:ext uri="{BB962C8B-B14F-4D97-AF65-F5344CB8AC3E}">
        <p14:creationId xmlns:p14="http://schemas.microsoft.com/office/powerpoint/2010/main" val="248567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宽屏</PresentationFormat>
  <Paragraphs>19</Paragraphs>
  <Slides>7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等线</vt:lpstr>
      <vt:lpstr>等线 Light</vt:lpstr>
      <vt:lpstr>微软雅黑</vt:lpstr>
      <vt:lpstr>Agency FB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2025-05-08T10:28:45Z</dcterms:created>
  <dcterms:modified xsi:type="dcterms:W3CDTF">2025-05-08T10:28:57Z</dcterms:modified>
</cp:coreProperties>
</file>