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90" r:id="rId2"/>
    <p:sldId id="264" r:id="rId3"/>
    <p:sldId id="271" r:id="rId4"/>
    <p:sldId id="272" r:id="rId5"/>
    <p:sldId id="273" r:id="rId6"/>
    <p:sldId id="274" r:id="rId7"/>
    <p:sldId id="275" r:id="rId8"/>
    <p:sldId id="276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CD4E0-5A37-4036-86EC-B2C9DB6BE51B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AD49F-75B8-41A7-9130-3782C586D9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304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078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360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468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247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669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468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581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54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021301-053F-6A94-DF65-51EC28111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38A8201-6B5F-7B43-EFE4-B68A6F469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42BADA-C25B-C1EF-6BFA-F15F8307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329514-C82A-F57C-2F7C-2D486391B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B412B0-1D64-C999-E0FD-D207FD052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20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15FF3B-D647-D7A5-B975-802FD9884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267EF8-9954-A717-16FD-342FF5651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68E90E-DC23-876C-48CF-86016509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2FA777-4737-B7B2-D1DA-7F66C5F23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154871-D586-1E07-3BD9-ABBFDD23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8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F70B7-800C-CF2C-F20D-43122198F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F1F71F-72D1-1D89-1AD8-2C756FC77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FCFC94-67B2-B02C-3E86-B5FC33416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59D0B6-1584-C3DA-DB32-CDED2A7F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45A313-A052-384A-BDA0-4701B859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79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4A63EA-5381-D8E0-5613-9FD802DF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281A14-12B3-0B3B-57B4-F49596546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6C6CCC-17B8-ACFE-2CC7-1BE46BAEF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46EA8C-091D-01E0-CA7E-7F76FEB1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AB4191-417B-010C-6865-252ECA30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EB0EF18-4F9A-B69F-8F03-5D8003A69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89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8B8FB1-A956-D2F4-539F-9242EC2A8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B4982D-E7B6-36F8-A392-E1E58225C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DBD2EE-ADFC-221E-72A8-A710CA529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E38B9F-7A01-375C-0FEF-093FD9B62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7F14A23-2089-6ABC-8D70-1C86D6D4F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0F3BC61-EE5C-5D8C-D3D6-3ABE5C47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26E5EC3-8561-9AEE-8D4C-E281DBE9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BDD2D19-39A5-8F08-9763-2AF47D12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99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F0840A-B2B9-5E33-55BC-B68412CC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43C684-D458-7B03-8F28-A1D164597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25ED50B-1FE2-3334-9629-1D037FF19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13ED625-5C79-322D-3D36-C2DE2BB9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84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90301B1-2026-277F-B2BC-CE1B443FC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C53633-C4E1-DF17-0BB3-E355C5DE0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3C53AC-A4CD-0326-7B1C-BD10C4A71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23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351C82-3D75-08BC-5840-2EDBE1CD0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C9FF12-843C-94F8-37EA-2450E206E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7AB9BB-4717-ACBD-E39A-2A1BE875A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F32AD19-4925-084C-8D2A-74A25805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BF85D2-9122-A142-AF61-E700FFE6E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6EDA16-1797-3C64-65A3-4D34150F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17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361A4-4929-2838-CA27-C064D67E8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BCAC187-8AA0-3906-8665-13CE3CD507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D7FB8BC-1259-8C5B-1A41-371641059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A53AA0-3B75-ECD5-5C67-4707E7B78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F522B8-2BE6-4EF3-EEB5-EE6C57627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AA64D3-04E4-4550-415C-524F1F41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25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275EA6-A6C6-9566-71B8-F76B3CBC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E45A8A-B1EE-82AF-0824-3F953C13F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B6881B-9765-F1A5-49CD-7FD80384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BF0C3E-CFE5-7642-0347-9556157C4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27C2D1-3249-979A-49BF-2B01147F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13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CE54CAA-968A-FF32-88DE-B086864D4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2D0A6E-4AB4-BADC-E421-CED969F66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0B3294-C8CC-2473-7606-EDFB8E7D0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52BF08-AB77-9F28-9EDF-9DBCE1EC2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982DE5-266D-3384-8E51-11A1CD812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18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B74C6E5-AFB9-03B1-D8C1-50710277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67B772-BB07-20BD-359A-E4D329E45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6D7B16-E29D-96B1-A407-842C25516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3BF0-19DF-4E52-9721-736C8FACDC0F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B7F87B-A5D5-23DC-D293-E9B4B2BFC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4FC068-AF07-E28A-267F-41A2A245F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88A35-53D3-4B90-B105-C77123AE7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45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0BE6C2D7-A0D3-4561-805B-A1823985D7C4}"/>
              </a:ext>
            </a:extLst>
          </p:cNvPr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第一章  计算机基础知识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AA7A0F3-9A96-4002-AE12-9CD964F40A65}"/>
              </a:ext>
            </a:extLst>
          </p:cNvPr>
          <p:cNvSpPr txBox="1"/>
          <p:nvPr/>
        </p:nvSpPr>
        <p:spPr>
          <a:xfrm>
            <a:off x="3664384" y="3553144"/>
            <a:ext cx="4083510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计算机概述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74F829B-BBCD-4ED2-9A6C-5FFCFBFEEBBC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E1ECF26-244B-42EC-8F98-7B484C795FC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671B44AE-0D78-4813-91B7-47DEB4DCD819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1B954EFD-E3E7-41DC-B9C3-DEB63DBFCE5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8A77561-1B66-40D7-8863-CB958F0E0F1C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CCFE334E-92CD-4D3D-A6BB-B5534182B3CF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E714CEE-6BE5-4DF5-9319-5CA3913867E5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3FC4598-0A7E-49F4-A70D-703E63432EA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57D66345-00FF-44A2-BFA3-43AC40FD5F54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7A34A82-62F5-47F0-8630-16C737D63A0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4B65BAF9-DCBE-49E4-A033-5B8CA3B056D8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A589FA5-5C28-4D04-84CF-97F06AC0309A}"/>
              </a:ext>
            </a:extLst>
          </p:cNvPr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A395CC9-8C1B-42A5-AA3D-6B89E79F3C8C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0E92F3A0-542E-49AF-9518-3AB334CCE7C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4392F66F-557C-4F41-A34D-22782BAE47E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CBF5333-D74E-480B-B698-0E2A2E25C55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AC72762-860F-4C7A-BDC6-AF5BE9F8436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E84A3ADD-8D27-40FA-88C6-4B0B4E1AFCBD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9D66C13B-53C4-4A59-845D-BD743528B000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8BF8B783-B65E-4DCA-8B8E-1902896E505D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1D8F0C9D-8A2A-4204-BE17-84A70B6569AF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D7177ECF-92FA-4FA1-A3F7-27634E88808D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723E380C-E6D1-4FB4-B146-42E88CC04FD7}"/>
              </a:ext>
            </a:extLst>
          </p:cNvPr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508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>
            <a:extLst>
              <a:ext uri="{FF2B5EF4-FFF2-40B4-BE49-F238E27FC236}">
                <a16:creationId xmlns:a16="http://schemas.microsoft.com/office/drawing/2014/main" id="{D0616868-9964-4AB9-B121-5BB0F1C17E46}"/>
              </a:ext>
            </a:extLst>
          </p:cNvPr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圆角矩形 116">
            <a:extLst>
              <a:ext uri="{FF2B5EF4-FFF2-40B4-BE49-F238E27FC236}">
                <a16:creationId xmlns:a16="http://schemas.microsoft.com/office/drawing/2014/main" id="{F0CC6BAE-6F73-458A-B6E7-BD336ED41397}"/>
              </a:ext>
            </a:extLst>
          </p:cNvPr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4" name="圆角矩形 117">
            <a:extLst>
              <a:ext uri="{FF2B5EF4-FFF2-40B4-BE49-F238E27FC236}">
                <a16:creationId xmlns:a16="http://schemas.microsoft.com/office/drawing/2014/main" id="{CA62D261-A17D-461F-AC66-22D03A294FF8}"/>
              </a:ext>
            </a:extLst>
          </p:cNvPr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" name="圆角矩形 118">
            <a:extLst>
              <a:ext uri="{FF2B5EF4-FFF2-40B4-BE49-F238E27FC236}">
                <a16:creationId xmlns:a16="http://schemas.microsoft.com/office/drawing/2014/main" id="{65A81532-3EC7-4AB7-A435-2A90C04B437D}"/>
              </a:ext>
            </a:extLst>
          </p:cNvPr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3F8B4E4-F763-4C90-B4EA-75FB1F93C683}"/>
              </a:ext>
            </a:extLst>
          </p:cNvPr>
          <p:cNvSpPr txBox="1"/>
          <p:nvPr/>
        </p:nvSpPr>
        <p:spPr>
          <a:xfrm>
            <a:off x="4550633" y="1641511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一、发展史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1E2E916-710B-4BC9-858B-50899F497063}"/>
              </a:ext>
            </a:extLst>
          </p:cNvPr>
          <p:cNvSpPr txBox="1"/>
          <p:nvPr/>
        </p:nvSpPr>
        <p:spPr>
          <a:xfrm>
            <a:off x="4550633" y="2449312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二、计算机的分类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586EC1B-0CE1-4EDF-9D1E-61619F59AE19}"/>
              </a:ext>
            </a:extLst>
          </p:cNvPr>
          <p:cNvSpPr txBox="1"/>
          <p:nvPr/>
        </p:nvSpPr>
        <p:spPr>
          <a:xfrm>
            <a:off x="4550633" y="3214905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三、计算机的基本特征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538A1F5-C017-4553-B81B-A6B4EBE91E81}"/>
              </a:ext>
            </a:extLst>
          </p:cNvPr>
          <p:cNvSpPr txBox="1"/>
          <p:nvPr/>
        </p:nvSpPr>
        <p:spPr>
          <a:xfrm>
            <a:off x="4550633" y="4031414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四、计算机的应用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3662201-1C18-4403-BF90-60AB1FD86431}"/>
              </a:ext>
            </a:extLst>
          </p:cNvPr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0793EA66-49F8-473E-877A-B73CED7F1B97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17CB3D79-A1FC-4BAA-9C1E-D0CB21FF7AD0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3BB41F75-1550-43EF-9B08-96B3C7D012B6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D7D6E18B-CD6C-4C25-9000-2C833F16D6F0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9C5C1300-217C-4ED5-BD9B-161E4C89F139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AF99C61C-CDCA-47C6-BA97-E739216117B3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AF0B079-10FA-4199-B62F-C8F0BEF8EE59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1A99EE54-622A-45D7-8D5E-AED4EF451542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C0D510BA-AA50-4919-9F3B-0509D450E313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91F8121C-805D-4B93-B526-53C4169492B2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529A9D7F-94C6-4240-8D9D-2FBA32FF63CB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28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FA18B23-6F0F-42CF-8B7F-9220BDD39B44}"/>
              </a:ext>
            </a:extLst>
          </p:cNvPr>
          <p:cNvSpPr txBox="1"/>
          <p:nvPr/>
        </p:nvSpPr>
        <p:spPr>
          <a:xfrm>
            <a:off x="1462435" y="925648"/>
            <a:ext cx="6104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377">
              <a:defRPr/>
            </a:pPr>
            <a:r>
              <a:rPr lang="en-US" altLang="zh-CN" sz="2000" b="1" dirty="0">
                <a:solidFill>
                  <a:srgbClr val="554C51"/>
                </a:solidFill>
                <a:latin typeface="微软雅黑"/>
              </a:rPr>
              <a:t>1.</a:t>
            </a:r>
            <a:r>
              <a:rPr lang="zh-CN" altLang="en-US" sz="2000" b="1" dirty="0">
                <a:solidFill>
                  <a:srgbClr val="554C51"/>
                </a:solidFill>
                <a:latin typeface="微软雅黑"/>
              </a:rPr>
              <a:t>计算机发展的五个阶段划分：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554C51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78" y="1685393"/>
            <a:ext cx="10108044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5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64" y="1484393"/>
            <a:ext cx="973615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6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75" y="841023"/>
            <a:ext cx="10449450" cy="517595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524000" y="27955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计算机发展史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17" name="图片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350" y="2702214"/>
            <a:ext cx="5381300" cy="2035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82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计算机的分类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91" y="1221588"/>
            <a:ext cx="998001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1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计算机的基本特征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62" y="1526459"/>
            <a:ext cx="10754276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66842F-FD3C-44C6-B886-A63D21861890}"/>
              </a:ext>
            </a:extLst>
          </p:cNvPr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368C538-5E11-4B4C-A0B2-8D9BCA702B4F}"/>
                </a:ext>
              </a:extLst>
            </p:cNvPr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B2A8E54-96A7-4CED-AA56-EA24DE83671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B0AE961-E036-421C-A464-D0A9D0B51648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C44CD81-3183-48AE-93EF-1F640023ACC1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C307DA6-1998-4035-A530-9A816A530155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4F2C92D-3563-4BCB-BFB0-D11F503FC122}"/>
                </a:ext>
              </a:extLst>
            </p:cNvPr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481689-F72C-4AC1-8938-F17ACA7FCE3F}"/>
                  </a:ext>
                </a:extLst>
              </p:cNvPr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D4E7D82-0710-4D62-BDA6-D817828F24C1}"/>
                  </a:ext>
                </a:extLst>
              </p:cNvPr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5AA4E43-058E-4D16-B5E7-BD3F737B8718}"/>
                  </a:ext>
                </a:extLst>
              </p:cNvPr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45F401A-CB38-41D1-98BC-A446F122D7C0}"/>
                  </a:ext>
                </a:extLst>
              </p:cNvPr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计算机的应用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04" y="1526459"/>
            <a:ext cx="10004403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2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宽屏</PresentationFormat>
  <Paragraphs>29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等线</vt:lpstr>
      <vt:lpstr>等线 Light</vt:lpstr>
      <vt:lpstr>经典综艺体简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2025-05-08T10:15:18Z</dcterms:created>
  <dcterms:modified xsi:type="dcterms:W3CDTF">2025-05-08T10:15:27Z</dcterms:modified>
</cp:coreProperties>
</file>