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385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96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0"/>
                <a:lumOff val="-82845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0"/>
                    <a:lumOff val="-8284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0"/>
                    <a:lumOff val="-82845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0"/>
                  <a:lumOff val="-82845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0"/>
                    <a:lumOff val="-82845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0"/>
              <a:lumOff val="-82845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49.xml"/><Relationship Id="rId13" Type="http://schemas.openxmlformats.org/officeDocument/2006/relationships/image" Target="../media/image7.emf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9.emf"/><Relationship Id="rId12" Type="http://schemas.openxmlformats.org/officeDocument/2006/relationships/image" Target="../media/image8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1.emf"/><Relationship Id="rId12" Type="http://schemas.openxmlformats.org/officeDocument/2006/relationships/image" Target="../media/image10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5.emf"/><Relationship Id="rId12" Type="http://schemas.openxmlformats.org/officeDocument/2006/relationships/image" Target="../media/image14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第六章  算法设计初体验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第73课 递推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775" y="353695"/>
            <a:ext cx="5827395" cy="38817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13960" y="2811780"/>
            <a:ext cx="6735445" cy="381762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125" y="241300"/>
            <a:ext cx="5857875" cy="5334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94985" y="1262380"/>
            <a:ext cx="6493510" cy="431355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780" y="306070"/>
            <a:ext cx="6445250" cy="52355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42995" y="3729990"/>
            <a:ext cx="8446135" cy="301879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900" y="170815"/>
            <a:ext cx="5822315" cy="32581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20310" y="2494915"/>
            <a:ext cx="6838315" cy="435737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60" y="0"/>
            <a:ext cx="4940300" cy="41998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8774"/>
          <a:stretch>
            <a:fillRect/>
          </a:stretch>
        </p:blipFill>
        <p:spPr>
          <a:xfrm>
            <a:off x="4394200" y="4001770"/>
            <a:ext cx="7275830" cy="285051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295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296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NGZmZjZjNDRjYjM2ZWE3ODEzODI5ODY4NjcyOTA5ZGE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WPS 演示</Application>
  <PresentationFormat>宽屏</PresentationFormat>
  <Paragraphs>8</Paragraphs>
  <Slides>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第六章  算法设计初体验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96</cp:revision>
  <dcterms:created xsi:type="dcterms:W3CDTF">2017-08-18T03:02:00Z</dcterms:created>
  <dcterms:modified xsi:type="dcterms:W3CDTF">2024-03-26T03:18:33Z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