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第71课 贪婪技术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4115" y="1484630"/>
            <a:ext cx="9493885" cy="28619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1015" y="655320"/>
            <a:ext cx="5276850" cy="47815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1295" y="-112395"/>
            <a:ext cx="5276850" cy="61341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095" y="455930"/>
            <a:ext cx="5276850" cy="5486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6655" y="1453515"/>
            <a:ext cx="5935345" cy="49066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580" y="417830"/>
            <a:ext cx="6747510" cy="4214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5575" y="2466975"/>
            <a:ext cx="5276850" cy="41624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465" y="154305"/>
            <a:ext cx="5276850" cy="63341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8195" y="-114300"/>
            <a:ext cx="6142990" cy="64649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450" y="693420"/>
            <a:ext cx="5276850" cy="31718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8535" y="295275"/>
            <a:ext cx="6133465" cy="59893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425" y="1066165"/>
            <a:ext cx="6753225" cy="40595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8845"/>
          <a:stretch>
            <a:fillRect/>
          </a:stretch>
        </p:blipFill>
        <p:spPr>
          <a:xfrm>
            <a:off x="7456170" y="716915"/>
            <a:ext cx="4617085" cy="47580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Consolas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2024-03-26T03:13:22Z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