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93" r:id="rId6"/>
    <p:sldId id="659" r:id="rId7"/>
    <p:sldId id="681" r:id="rId8"/>
    <p:sldId id="682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75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9.xml"/><Relationship Id="rId1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5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tags" Target="../tags/tag24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tags" Target="../tags/tag25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74.xml"/><Relationship Id="rId1" Type="http://schemas.openxmlformats.org/officeDocument/2006/relationships/tags" Target="../tags/tag2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第70课 分治法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4490" y="1231900"/>
            <a:ext cx="8524875" cy="28930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890" y="1576070"/>
            <a:ext cx="6104890" cy="2479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9242"/>
          <a:stretch>
            <a:fillRect/>
          </a:stretch>
        </p:blipFill>
        <p:spPr>
          <a:xfrm>
            <a:off x="5984240" y="1073785"/>
            <a:ext cx="6207760" cy="40519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300" y="720090"/>
            <a:ext cx="5981700" cy="44056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11035" y="-52070"/>
            <a:ext cx="5276850" cy="69627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055" y="1009015"/>
            <a:ext cx="6425565" cy="4105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65620" y="2332990"/>
            <a:ext cx="5276850" cy="35718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BEAUTIFY_FLAG" val="#wm#"/>
  <p:tag name="KSO_WM_TEMPLATE_CATEGORY" val="custom"/>
  <p:tag name="KSO_WM_TEMPLATE_INDEX" val="20202612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74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75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宽屏</PresentationFormat>
  <Paragraphs>8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2024-03-26T03:01:22Z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