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第67课 蛮力法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36875" y="0"/>
            <a:ext cx="5797550" cy="65405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5100" y="513715"/>
            <a:ext cx="6438900" cy="51720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8095" y="396875"/>
            <a:ext cx="6839585" cy="51358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830" y="326390"/>
            <a:ext cx="6289675" cy="5915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6450"/>
          <a:stretch>
            <a:fillRect/>
          </a:stretch>
        </p:blipFill>
        <p:spPr>
          <a:xfrm>
            <a:off x="6898640" y="1442720"/>
            <a:ext cx="5186045" cy="3683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020" y="453390"/>
            <a:ext cx="6135370" cy="51390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2383"/>
          <a:stretch>
            <a:fillRect/>
          </a:stretch>
        </p:blipFill>
        <p:spPr>
          <a:xfrm>
            <a:off x="6912610" y="1016635"/>
            <a:ext cx="5023485" cy="44653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809625"/>
            <a:ext cx="7941945" cy="4472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2503"/>
          <a:stretch>
            <a:fillRect/>
          </a:stretch>
        </p:blipFill>
        <p:spPr>
          <a:xfrm>
            <a:off x="7482205" y="457200"/>
            <a:ext cx="4617085" cy="59436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705" y="427990"/>
            <a:ext cx="6441440" cy="55695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2166"/>
          <a:stretch>
            <a:fillRect/>
          </a:stretch>
        </p:blipFill>
        <p:spPr>
          <a:xfrm>
            <a:off x="7254240" y="831215"/>
            <a:ext cx="4937760" cy="42945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2024-03-26T02:39:04Z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