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686" r:id="rId12"/>
    <p:sldId id="385" r:id="rId13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318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7" Type="http://schemas.openxmlformats.org/officeDocument/2006/relationships/notesSlide" Target="../notesSlides/notesSlide6.xml"/><Relationship Id="rId16" Type="http://schemas.openxmlformats.org/officeDocument/2006/relationships/slideLayout" Target="../slideLayouts/slideLayout9.xml"/><Relationship Id="rId15" Type="http://schemas.openxmlformats.org/officeDocument/2006/relationships/tags" Target="../tags/tag293.xml"/><Relationship Id="rId14" Type="http://schemas.openxmlformats.org/officeDocument/2006/relationships/image" Target="../media/image14.emf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8.emf"/><Relationship Id="rId12" Type="http://schemas.openxmlformats.org/officeDocument/2006/relationships/image" Target="../media/image17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第52课 输入多个数的简化代码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22880" y="-102235"/>
            <a:ext cx="6420485" cy="672147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69465" y="1249045"/>
            <a:ext cx="8053070" cy="324167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285" y="175895"/>
            <a:ext cx="7712710" cy="43160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95955" y="3429000"/>
            <a:ext cx="7115810" cy="30829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0055" y="0"/>
            <a:ext cx="6351905" cy="64211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15150" y="3648075"/>
            <a:ext cx="5276850" cy="32099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9095" y="386080"/>
            <a:ext cx="5276850" cy="39719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/>
          <a:srcRect r="80493"/>
          <a:stretch>
            <a:fillRect/>
          </a:stretch>
        </p:blipFill>
        <p:spPr>
          <a:xfrm>
            <a:off x="5770245" y="638175"/>
            <a:ext cx="1029335" cy="3467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92875" y="3305175"/>
            <a:ext cx="5276850" cy="3324225"/>
          </a:xfrm>
          <a:prstGeom prst="rect">
            <a:avLst/>
          </a:prstGeom>
        </p:spPr>
      </p:pic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5420" y="116840"/>
            <a:ext cx="7249795" cy="35464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10560" y="3429000"/>
            <a:ext cx="7727315" cy="251079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3560" y="0"/>
            <a:ext cx="7792085" cy="44589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1528"/>
          <a:stretch>
            <a:fillRect/>
          </a:stretch>
        </p:blipFill>
        <p:spPr>
          <a:xfrm>
            <a:off x="5353050" y="3195955"/>
            <a:ext cx="4293870" cy="303593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17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18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WPS 演示</Application>
  <PresentationFormat>宽屏</PresentationFormat>
  <Paragraphs>8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2024-03-25T03:22:59Z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