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687" r:id="rId13"/>
    <p:sldId id="385" r:id="rId14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329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8.emf"/><Relationship Id="rId12" Type="http://schemas.openxmlformats.org/officeDocument/2006/relationships/image" Target="../media/image17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9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26.xml"/><Relationship Id="rId13" Type="http://schemas.openxmlformats.org/officeDocument/2006/relationships/image" Target="../media/image20.emf"/><Relationship Id="rId12" Type="http://schemas.openxmlformats.org/officeDocument/2006/relationships/image" Target="../media/image19.emf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28.xml"/><Relationship Id="rId1" Type="http://schemas.openxmlformats.org/officeDocument/2006/relationships/tags" Target="../tags/tag3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第50课 对列表基本的操作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76170" y="222885"/>
            <a:ext cx="8109585" cy="615188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0755" y="387350"/>
            <a:ext cx="8018780" cy="53555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2262"/>
          <a:stretch>
            <a:fillRect/>
          </a:stretch>
        </p:blipFill>
        <p:spPr>
          <a:xfrm>
            <a:off x="4663440" y="3561080"/>
            <a:ext cx="5392420" cy="238569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3440" y="739775"/>
            <a:ext cx="7880985" cy="55619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29001"/>
          <a:stretch>
            <a:fillRect/>
          </a:stretch>
        </p:blipFill>
        <p:spPr>
          <a:xfrm>
            <a:off x="4667250" y="3990975"/>
            <a:ext cx="6586220" cy="231076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3240" y="521335"/>
            <a:ext cx="8211185" cy="42837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1769"/>
          <a:stretch>
            <a:fillRect/>
          </a:stretch>
        </p:blipFill>
        <p:spPr>
          <a:xfrm>
            <a:off x="5142230" y="4095750"/>
            <a:ext cx="5472430" cy="23749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3720" y="268605"/>
            <a:ext cx="8379460" cy="40538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67726"/>
          <a:stretch>
            <a:fillRect/>
          </a:stretch>
        </p:blipFill>
        <p:spPr>
          <a:xfrm>
            <a:off x="5518150" y="3336925"/>
            <a:ext cx="3257550" cy="227774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1365" y="424815"/>
            <a:ext cx="7666355" cy="45802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77795" y="3611245"/>
            <a:ext cx="8583930" cy="24638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3760" y="487680"/>
            <a:ext cx="7860665" cy="44272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60481"/>
          <a:stretch>
            <a:fillRect/>
          </a:stretch>
        </p:blipFill>
        <p:spPr>
          <a:xfrm>
            <a:off x="4392295" y="3524250"/>
            <a:ext cx="3990340" cy="26612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7755" y="363855"/>
            <a:ext cx="6532245" cy="58604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3718"/>
          <a:stretch>
            <a:fillRect/>
          </a:stretch>
        </p:blipFill>
        <p:spPr>
          <a:xfrm>
            <a:off x="4219575" y="3721735"/>
            <a:ext cx="4356735" cy="212407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28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29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WPS 演示</Application>
  <PresentationFormat>宽屏</PresentationFormat>
  <Paragraphs>8</Paragraphs>
  <Slides>10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2024-03-25T03:16:40Z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