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385" r:id="rId12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307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3"/>
                <a:lumOff val="-82848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3"/>
                    <a:lumOff val="-82848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3"/>
                    <a:lumOff val="-82848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3"/>
                  <a:lumOff val="-82848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3"/>
                    <a:lumOff val="-82848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06.xml"/><Relationship Id="rId1" Type="http://schemas.openxmlformats.org/officeDocument/2006/relationships/tags" Target="../tags/tag3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第36课 循环嵌套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0740" y="1870710"/>
            <a:ext cx="9072880" cy="239141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8030" y="407035"/>
            <a:ext cx="7329170" cy="49612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2058"/>
          <a:stretch>
            <a:fillRect/>
          </a:stretch>
        </p:blipFill>
        <p:spPr>
          <a:xfrm>
            <a:off x="5420360" y="2958465"/>
            <a:ext cx="4711700" cy="36703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1965" y="479425"/>
            <a:ext cx="8528050" cy="34944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7641"/>
          <a:stretch>
            <a:fillRect/>
          </a:stretch>
        </p:blipFill>
        <p:spPr>
          <a:xfrm>
            <a:off x="7795895" y="1546225"/>
            <a:ext cx="2510790" cy="51250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7500" y="414020"/>
            <a:ext cx="8416925" cy="43910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3502"/>
          <a:stretch>
            <a:fillRect/>
          </a:stretch>
        </p:blipFill>
        <p:spPr>
          <a:xfrm>
            <a:off x="5509895" y="3134995"/>
            <a:ext cx="3811905" cy="30930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1195" y="846455"/>
            <a:ext cx="7955915" cy="38633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9434"/>
          <a:stretch>
            <a:fillRect/>
          </a:stretch>
        </p:blipFill>
        <p:spPr>
          <a:xfrm>
            <a:off x="5953760" y="3039110"/>
            <a:ext cx="4265295" cy="286258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222250"/>
            <a:ext cx="7972425" cy="47923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25632"/>
          <a:stretch>
            <a:fillRect/>
          </a:stretch>
        </p:blipFill>
        <p:spPr>
          <a:xfrm>
            <a:off x="5019675" y="4196080"/>
            <a:ext cx="6498590" cy="19716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06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07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WPS 演示</Application>
  <PresentationFormat>宽屏</PresentationFormat>
  <Paragraphs>8</Paragraphs>
  <Slides>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93</cp:revision>
  <dcterms:created xsi:type="dcterms:W3CDTF">2017-08-18T03:02:00Z</dcterms:created>
  <dcterms:modified xsi:type="dcterms:W3CDTF">2024-03-25T01:55:31Z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