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1" r:id="rId3"/>
  </p:sldMasterIdLst>
  <p:notesMasterIdLst>
    <p:notesMasterId r:id="rId5"/>
  </p:notesMasterIdLst>
  <p:sldIdLst>
    <p:sldId id="370" r:id="rId4"/>
    <p:sldId id="659" r:id="rId6"/>
    <p:sldId id="615" r:id="rId7"/>
    <p:sldId id="651" r:id="rId8"/>
    <p:sldId id="652" r:id="rId9"/>
    <p:sldId id="653" r:id="rId10"/>
    <p:sldId id="654" r:id="rId11"/>
    <p:sldId id="655" r:id="rId12"/>
    <p:sldId id="385" r:id="rId13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3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5686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90" d="100"/>
          <a:sy n="90" d="100"/>
        </p:scale>
        <p:origin x="168" y="96"/>
      </p:cViewPr>
      <p:guideLst>
        <p:guide orient="horz" pos="223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8" Type="http://schemas.openxmlformats.org/officeDocument/2006/relationships/tags" Target="tags/tag318.xml"/><Relationship Id="rId17" Type="http://schemas.openxmlformats.org/officeDocument/2006/relationships/commentAuthors" Target="commentAuthors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E422CF-0D80-45B7-804E-B558B97AB2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58C390-5DFC-4387-A3E4-66C09358981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2.png"/><Relationship Id="rId2" Type="http://schemas.openxmlformats.org/officeDocument/2006/relationships/tags" Target="../tags/tag1.xml"/><Relationship Id="rId17" Type="http://schemas.openxmlformats.org/officeDocument/2006/relationships/tags" Target="../tags/tag15.xml"/><Relationship Id="rId16" Type="http://schemas.openxmlformats.org/officeDocument/2006/relationships/tags" Target="../tags/tag14.xml"/><Relationship Id="rId15" Type="http://schemas.openxmlformats.org/officeDocument/2006/relationships/tags" Target="../tags/tag13.xml"/><Relationship Id="rId14" Type="http://schemas.openxmlformats.org/officeDocument/2006/relationships/tags" Target="../tags/tag12.xml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2.xml"/><Relationship Id="rId8" Type="http://schemas.openxmlformats.org/officeDocument/2006/relationships/tags" Target="../tags/tag21.xml"/><Relationship Id="rId7" Type="http://schemas.openxmlformats.org/officeDocument/2006/relationships/tags" Target="../tags/tag20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image" Target="../media/image3.png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5" Type="http://schemas.openxmlformats.org/officeDocument/2006/relationships/tags" Target="../tags/tag28.xml"/><Relationship Id="rId14" Type="http://schemas.openxmlformats.org/officeDocument/2006/relationships/tags" Target="../tags/tag27.xml"/><Relationship Id="rId13" Type="http://schemas.openxmlformats.org/officeDocument/2006/relationships/tags" Target="../tags/tag26.xml"/><Relationship Id="rId12" Type="http://schemas.openxmlformats.org/officeDocument/2006/relationships/tags" Target="../tags/tag25.xml"/><Relationship Id="rId11" Type="http://schemas.openxmlformats.org/officeDocument/2006/relationships/tags" Target="../tags/tag24.xml"/><Relationship Id="rId10" Type="http://schemas.openxmlformats.org/officeDocument/2006/relationships/tags" Target="../tags/tag23.xml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35.xml"/><Relationship Id="rId8" Type="http://schemas.openxmlformats.org/officeDocument/2006/relationships/tags" Target="../tags/tag34.xml"/><Relationship Id="rId7" Type="http://schemas.openxmlformats.org/officeDocument/2006/relationships/tags" Target="../tags/tag33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image" Target="../media/image4.png"/><Relationship Id="rId2" Type="http://schemas.openxmlformats.org/officeDocument/2006/relationships/tags" Target="../tags/tag29.xml"/><Relationship Id="rId19" Type="http://schemas.openxmlformats.org/officeDocument/2006/relationships/tags" Target="../tags/tag45.xml"/><Relationship Id="rId18" Type="http://schemas.openxmlformats.org/officeDocument/2006/relationships/tags" Target="../tags/tag44.xml"/><Relationship Id="rId17" Type="http://schemas.openxmlformats.org/officeDocument/2006/relationships/tags" Target="../tags/tag43.xml"/><Relationship Id="rId16" Type="http://schemas.openxmlformats.org/officeDocument/2006/relationships/tags" Target="../tags/tag42.xml"/><Relationship Id="rId15" Type="http://schemas.openxmlformats.org/officeDocument/2006/relationships/tags" Target="../tags/tag41.xml"/><Relationship Id="rId14" Type="http://schemas.openxmlformats.org/officeDocument/2006/relationships/tags" Target="../tags/tag40.xml"/><Relationship Id="rId13" Type="http://schemas.openxmlformats.org/officeDocument/2006/relationships/tags" Target="../tags/tag39.xml"/><Relationship Id="rId12" Type="http://schemas.openxmlformats.org/officeDocument/2006/relationships/tags" Target="../tags/tag38.xml"/><Relationship Id="rId11" Type="http://schemas.openxmlformats.org/officeDocument/2006/relationships/tags" Target="../tags/tag37.xml"/><Relationship Id="rId10" Type="http://schemas.openxmlformats.org/officeDocument/2006/relationships/tags" Target="../tags/tag36.xml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52.xml"/><Relationship Id="rId8" Type="http://schemas.openxmlformats.org/officeDocument/2006/relationships/tags" Target="../tags/tag51.xml"/><Relationship Id="rId7" Type="http://schemas.openxmlformats.org/officeDocument/2006/relationships/tags" Target="../tags/tag50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image" Target="../media/image3.png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6" Type="http://schemas.openxmlformats.org/officeDocument/2006/relationships/tags" Target="../tags/tag59.xml"/><Relationship Id="rId15" Type="http://schemas.openxmlformats.org/officeDocument/2006/relationships/tags" Target="../tags/tag58.xml"/><Relationship Id="rId14" Type="http://schemas.openxmlformats.org/officeDocument/2006/relationships/tags" Target="../tags/tag57.xml"/><Relationship Id="rId13" Type="http://schemas.openxmlformats.org/officeDocument/2006/relationships/tags" Target="../tags/tag56.xml"/><Relationship Id="rId12" Type="http://schemas.openxmlformats.org/officeDocument/2006/relationships/tags" Target="../tags/tag55.xml"/><Relationship Id="rId11" Type="http://schemas.openxmlformats.org/officeDocument/2006/relationships/tags" Target="../tags/tag54.xml"/><Relationship Id="rId10" Type="http://schemas.openxmlformats.org/officeDocument/2006/relationships/tags" Target="../tags/tag53.xml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tags" Target="../tags/tag66.xml"/><Relationship Id="rId8" Type="http://schemas.openxmlformats.org/officeDocument/2006/relationships/tags" Target="../tags/tag65.xml"/><Relationship Id="rId7" Type="http://schemas.openxmlformats.org/officeDocument/2006/relationships/tags" Target="../tags/tag64.xml"/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image" Target="../media/image3.png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8" Type="http://schemas.openxmlformats.org/officeDocument/2006/relationships/tags" Target="../tags/tag75.xml"/><Relationship Id="rId17" Type="http://schemas.openxmlformats.org/officeDocument/2006/relationships/tags" Target="../tags/tag74.xml"/><Relationship Id="rId16" Type="http://schemas.openxmlformats.org/officeDocument/2006/relationships/tags" Target="../tags/tag73.xml"/><Relationship Id="rId15" Type="http://schemas.openxmlformats.org/officeDocument/2006/relationships/tags" Target="../tags/tag72.xml"/><Relationship Id="rId14" Type="http://schemas.openxmlformats.org/officeDocument/2006/relationships/tags" Target="../tags/tag71.xml"/><Relationship Id="rId13" Type="http://schemas.openxmlformats.org/officeDocument/2006/relationships/tags" Target="../tags/tag70.xml"/><Relationship Id="rId12" Type="http://schemas.openxmlformats.org/officeDocument/2006/relationships/tags" Target="../tags/tag69.xml"/><Relationship Id="rId11" Type="http://schemas.openxmlformats.org/officeDocument/2006/relationships/tags" Target="../tags/tag68.xml"/><Relationship Id="rId10" Type="http://schemas.openxmlformats.org/officeDocument/2006/relationships/tags" Target="../tags/tag67.xml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9" Type="http://schemas.openxmlformats.org/officeDocument/2006/relationships/tags" Target="../tags/tag82.xml"/><Relationship Id="rId8" Type="http://schemas.openxmlformats.org/officeDocument/2006/relationships/tags" Target="../tags/tag81.xml"/><Relationship Id="rId7" Type="http://schemas.openxmlformats.org/officeDocument/2006/relationships/tags" Target="../tags/tag80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image" Target="../media/image2.png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3" Type="http://schemas.openxmlformats.org/officeDocument/2006/relationships/tags" Target="../tags/tag86.xml"/><Relationship Id="rId12" Type="http://schemas.openxmlformats.org/officeDocument/2006/relationships/tags" Target="../tags/tag85.xml"/><Relationship Id="rId11" Type="http://schemas.openxmlformats.org/officeDocument/2006/relationships/tags" Target="../tags/tag84.xml"/><Relationship Id="rId10" Type="http://schemas.openxmlformats.org/officeDocument/2006/relationships/tags" Target="../tags/tag83.xml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tags" Target="../tags/tag89.xml"/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96.xml"/><Relationship Id="rId8" Type="http://schemas.openxmlformats.org/officeDocument/2006/relationships/tags" Target="../tags/tag95.xml"/><Relationship Id="rId7" Type="http://schemas.openxmlformats.org/officeDocument/2006/relationships/tags" Target="../tags/tag94.xml"/><Relationship Id="rId6" Type="http://schemas.openxmlformats.org/officeDocument/2006/relationships/tags" Target="../tags/tag93.xml"/><Relationship Id="rId5" Type="http://schemas.openxmlformats.org/officeDocument/2006/relationships/tags" Target="../tags/tag92.xml"/><Relationship Id="rId4" Type="http://schemas.openxmlformats.org/officeDocument/2006/relationships/image" Target="../media/image3.png"/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6" Type="http://schemas.openxmlformats.org/officeDocument/2006/relationships/tags" Target="../tags/tag103.xml"/><Relationship Id="rId15" Type="http://schemas.openxmlformats.org/officeDocument/2006/relationships/tags" Target="../tags/tag102.xml"/><Relationship Id="rId14" Type="http://schemas.openxmlformats.org/officeDocument/2006/relationships/tags" Target="../tags/tag101.xml"/><Relationship Id="rId13" Type="http://schemas.openxmlformats.org/officeDocument/2006/relationships/tags" Target="../tags/tag100.xml"/><Relationship Id="rId12" Type="http://schemas.openxmlformats.org/officeDocument/2006/relationships/tags" Target="../tags/tag99.xml"/><Relationship Id="rId11" Type="http://schemas.openxmlformats.org/officeDocument/2006/relationships/tags" Target="../tags/tag98.xml"/><Relationship Id="rId10" Type="http://schemas.openxmlformats.org/officeDocument/2006/relationships/tags" Target="../tags/tag97.xml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110.xml"/><Relationship Id="rId8" Type="http://schemas.openxmlformats.org/officeDocument/2006/relationships/tags" Target="../tags/tag109.xml"/><Relationship Id="rId7" Type="http://schemas.openxmlformats.org/officeDocument/2006/relationships/tags" Target="../tags/tag108.xml"/><Relationship Id="rId6" Type="http://schemas.openxmlformats.org/officeDocument/2006/relationships/tags" Target="../tags/tag107.xml"/><Relationship Id="rId5" Type="http://schemas.openxmlformats.org/officeDocument/2006/relationships/tags" Target="../tags/tag106.xml"/><Relationship Id="rId4" Type="http://schemas.openxmlformats.org/officeDocument/2006/relationships/image" Target="../media/image3.png"/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5" Type="http://schemas.openxmlformats.org/officeDocument/2006/relationships/tags" Target="../tags/tag116.xml"/><Relationship Id="rId14" Type="http://schemas.openxmlformats.org/officeDocument/2006/relationships/tags" Target="../tags/tag115.xml"/><Relationship Id="rId13" Type="http://schemas.openxmlformats.org/officeDocument/2006/relationships/tags" Target="../tags/tag114.xml"/><Relationship Id="rId12" Type="http://schemas.openxmlformats.org/officeDocument/2006/relationships/tags" Target="../tags/tag113.xml"/><Relationship Id="rId11" Type="http://schemas.openxmlformats.org/officeDocument/2006/relationships/tags" Target="../tags/tag112.xml"/><Relationship Id="rId10" Type="http://schemas.openxmlformats.org/officeDocument/2006/relationships/tags" Target="../tags/tag111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123.xml"/><Relationship Id="rId8" Type="http://schemas.openxmlformats.org/officeDocument/2006/relationships/tags" Target="../tags/tag122.xml"/><Relationship Id="rId7" Type="http://schemas.openxmlformats.org/officeDocument/2006/relationships/tags" Target="../tags/tag121.xml"/><Relationship Id="rId6" Type="http://schemas.openxmlformats.org/officeDocument/2006/relationships/tags" Target="../tags/tag120.xml"/><Relationship Id="rId5" Type="http://schemas.openxmlformats.org/officeDocument/2006/relationships/tags" Target="../tags/tag119.xml"/><Relationship Id="rId4" Type="http://schemas.openxmlformats.org/officeDocument/2006/relationships/image" Target="../media/image5.png"/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1" Type="http://schemas.openxmlformats.org/officeDocument/2006/relationships/tags" Target="../tags/tag125.xml"/><Relationship Id="rId10" Type="http://schemas.openxmlformats.org/officeDocument/2006/relationships/tags" Target="../tags/tag124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132.xml"/><Relationship Id="rId8" Type="http://schemas.openxmlformats.org/officeDocument/2006/relationships/tags" Target="../tags/tag131.xml"/><Relationship Id="rId7" Type="http://schemas.openxmlformats.org/officeDocument/2006/relationships/tags" Target="../tags/tag130.xml"/><Relationship Id="rId6" Type="http://schemas.openxmlformats.org/officeDocument/2006/relationships/tags" Target="../tags/tag129.xml"/><Relationship Id="rId5" Type="http://schemas.openxmlformats.org/officeDocument/2006/relationships/tags" Target="../tags/tag128.xml"/><Relationship Id="rId4" Type="http://schemas.openxmlformats.org/officeDocument/2006/relationships/tags" Target="../tags/tag127.xml"/><Relationship Id="rId3" Type="http://schemas.openxmlformats.org/officeDocument/2006/relationships/image" Target="../media/image2.png"/><Relationship Id="rId2" Type="http://schemas.openxmlformats.org/officeDocument/2006/relationships/tags" Target="../tags/tag126.xml"/><Relationship Id="rId17" Type="http://schemas.openxmlformats.org/officeDocument/2006/relationships/tags" Target="../tags/tag140.xml"/><Relationship Id="rId16" Type="http://schemas.openxmlformats.org/officeDocument/2006/relationships/tags" Target="../tags/tag139.xml"/><Relationship Id="rId15" Type="http://schemas.openxmlformats.org/officeDocument/2006/relationships/tags" Target="../tags/tag138.xml"/><Relationship Id="rId14" Type="http://schemas.openxmlformats.org/officeDocument/2006/relationships/tags" Target="../tags/tag137.xml"/><Relationship Id="rId13" Type="http://schemas.openxmlformats.org/officeDocument/2006/relationships/tags" Target="../tags/tag136.xml"/><Relationship Id="rId12" Type="http://schemas.openxmlformats.org/officeDocument/2006/relationships/tags" Target="../tags/tag135.xml"/><Relationship Id="rId11" Type="http://schemas.openxmlformats.org/officeDocument/2006/relationships/tags" Target="../tags/tag134.xml"/><Relationship Id="rId10" Type="http://schemas.openxmlformats.org/officeDocument/2006/relationships/tags" Target="../tags/tag133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146.xml"/><Relationship Id="rId7" Type="http://schemas.openxmlformats.org/officeDocument/2006/relationships/image" Target="../media/image5.png"/><Relationship Id="rId6" Type="http://schemas.openxmlformats.org/officeDocument/2006/relationships/tags" Target="../tags/tag145.xml"/><Relationship Id="rId5" Type="http://schemas.openxmlformats.org/officeDocument/2006/relationships/tags" Target="../tags/tag144.xml"/><Relationship Id="rId4" Type="http://schemas.openxmlformats.org/officeDocument/2006/relationships/tags" Target="../tags/tag143.xml"/><Relationship Id="rId3" Type="http://schemas.openxmlformats.org/officeDocument/2006/relationships/tags" Target="../tags/tag142.xml"/><Relationship Id="rId2" Type="http://schemas.openxmlformats.org/officeDocument/2006/relationships/tags" Target="../tags/tag141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153.xml"/><Relationship Id="rId8" Type="http://schemas.openxmlformats.org/officeDocument/2006/relationships/tags" Target="../tags/tag152.xml"/><Relationship Id="rId7" Type="http://schemas.openxmlformats.org/officeDocument/2006/relationships/tags" Target="../tags/tag151.xml"/><Relationship Id="rId6" Type="http://schemas.openxmlformats.org/officeDocument/2006/relationships/tags" Target="../tags/tag150.xml"/><Relationship Id="rId5" Type="http://schemas.openxmlformats.org/officeDocument/2006/relationships/tags" Target="../tags/tag149.xml"/><Relationship Id="rId4" Type="http://schemas.openxmlformats.org/officeDocument/2006/relationships/tags" Target="../tags/tag148.xml"/><Relationship Id="rId3" Type="http://schemas.openxmlformats.org/officeDocument/2006/relationships/image" Target="../media/image4.png"/><Relationship Id="rId2" Type="http://schemas.openxmlformats.org/officeDocument/2006/relationships/tags" Target="../tags/tag147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161.xml"/><Relationship Id="rId8" Type="http://schemas.openxmlformats.org/officeDocument/2006/relationships/tags" Target="../tags/tag160.xml"/><Relationship Id="rId7" Type="http://schemas.openxmlformats.org/officeDocument/2006/relationships/tags" Target="../tags/tag159.xml"/><Relationship Id="rId6" Type="http://schemas.openxmlformats.org/officeDocument/2006/relationships/tags" Target="../tags/tag158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3" Type="http://schemas.openxmlformats.org/officeDocument/2006/relationships/tags" Target="../tags/tag155.xml"/><Relationship Id="rId2" Type="http://schemas.openxmlformats.org/officeDocument/2006/relationships/tags" Target="../tags/tag154.xml"/><Relationship Id="rId17" Type="http://schemas.openxmlformats.org/officeDocument/2006/relationships/tags" Target="../tags/tag168.xml"/><Relationship Id="rId16" Type="http://schemas.openxmlformats.org/officeDocument/2006/relationships/tags" Target="../tags/tag167.xml"/><Relationship Id="rId15" Type="http://schemas.openxmlformats.org/officeDocument/2006/relationships/tags" Target="../tags/tag166.xml"/><Relationship Id="rId14" Type="http://schemas.openxmlformats.org/officeDocument/2006/relationships/tags" Target="../tags/tag165.xml"/><Relationship Id="rId13" Type="http://schemas.openxmlformats.org/officeDocument/2006/relationships/tags" Target="../tags/tag164.xml"/><Relationship Id="rId12" Type="http://schemas.openxmlformats.org/officeDocument/2006/relationships/tags" Target="../tags/tag163.xml"/><Relationship Id="rId11" Type="http://schemas.openxmlformats.org/officeDocument/2006/relationships/tags" Target="../tags/tag162.xml"/><Relationship Id="rId10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76.xml"/><Relationship Id="rId8" Type="http://schemas.openxmlformats.org/officeDocument/2006/relationships/tags" Target="../tags/tag175.xml"/><Relationship Id="rId7" Type="http://schemas.openxmlformats.org/officeDocument/2006/relationships/tags" Target="../tags/tag174.xml"/><Relationship Id="rId6" Type="http://schemas.openxmlformats.org/officeDocument/2006/relationships/tags" Target="../tags/tag173.xml"/><Relationship Id="rId5" Type="http://schemas.openxmlformats.org/officeDocument/2006/relationships/tags" Target="../tags/tag172.xml"/><Relationship Id="rId4" Type="http://schemas.openxmlformats.org/officeDocument/2006/relationships/tags" Target="../tags/tag171.xml"/><Relationship Id="rId3" Type="http://schemas.openxmlformats.org/officeDocument/2006/relationships/tags" Target="../tags/tag170.xml"/><Relationship Id="rId2" Type="http://schemas.openxmlformats.org/officeDocument/2006/relationships/tags" Target="../tags/tag169.xml"/><Relationship Id="rId14" Type="http://schemas.openxmlformats.org/officeDocument/2006/relationships/tags" Target="../tags/tag180.xml"/><Relationship Id="rId13" Type="http://schemas.openxmlformats.org/officeDocument/2006/relationships/tags" Target="../tags/tag179.xml"/><Relationship Id="rId12" Type="http://schemas.openxmlformats.org/officeDocument/2006/relationships/tags" Target="../tags/tag178.xml"/><Relationship Id="rId11" Type="http://schemas.openxmlformats.org/officeDocument/2006/relationships/tags" Target="../tags/tag177.xml"/><Relationship Id="rId10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188.xml"/><Relationship Id="rId8" Type="http://schemas.openxmlformats.org/officeDocument/2006/relationships/tags" Target="../tags/tag187.xml"/><Relationship Id="rId7" Type="http://schemas.openxmlformats.org/officeDocument/2006/relationships/tags" Target="../tags/tag186.xml"/><Relationship Id="rId6" Type="http://schemas.openxmlformats.org/officeDocument/2006/relationships/tags" Target="../tags/tag185.xml"/><Relationship Id="rId5" Type="http://schemas.openxmlformats.org/officeDocument/2006/relationships/tags" Target="../tags/tag184.xml"/><Relationship Id="rId4" Type="http://schemas.openxmlformats.org/officeDocument/2006/relationships/tags" Target="../tags/tag183.xml"/><Relationship Id="rId3" Type="http://schemas.openxmlformats.org/officeDocument/2006/relationships/tags" Target="../tags/tag182.xml"/><Relationship Id="rId2" Type="http://schemas.openxmlformats.org/officeDocument/2006/relationships/tags" Target="../tags/tag181.xml"/><Relationship Id="rId15" Type="http://schemas.openxmlformats.org/officeDocument/2006/relationships/tags" Target="../tags/tag194.xml"/><Relationship Id="rId14" Type="http://schemas.openxmlformats.org/officeDocument/2006/relationships/tags" Target="../tags/tag193.xml"/><Relationship Id="rId13" Type="http://schemas.openxmlformats.org/officeDocument/2006/relationships/tags" Target="../tags/tag192.xml"/><Relationship Id="rId12" Type="http://schemas.openxmlformats.org/officeDocument/2006/relationships/tags" Target="../tags/tag191.xml"/><Relationship Id="rId11" Type="http://schemas.openxmlformats.org/officeDocument/2006/relationships/tags" Target="../tags/tag190.xml"/><Relationship Id="rId10" Type="http://schemas.openxmlformats.org/officeDocument/2006/relationships/tags" Target="../tags/tag189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202.xml"/><Relationship Id="rId8" Type="http://schemas.openxmlformats.org/officeDocument/2006/relationships/tags" Target="../tags/tag201.xml"/><Relationship Id="rId7" Type="http://schemas.openxmlformats.org/officeDocument/2006/relationships/tags" Target="../tags/tag200.xml"/><Relationship Id="rId6" Type="http://schemas.openxmlformats.org/officeDocument/2006/relationships/tags" Target="../tags/tag199.xml"/><Relationship Id="rId5" Type="http://schemas.openxmlformats.org/officeDocument/2006/relationships/tags" Target="../tags/tag198.xml"/><Relationship Id="rId4" Type="http://schemas.openxmlformats.org/officeDocument/2006/relationships/tags" Target="../tags/tag197.xml"/><Relationship Id="rId3" Type="http://schemas.openxmlformats.org/officeDocument/2006/relationships/tags" Target="../tags/tag196.xml"/><Relationship Id="rId2" Type="http://schemas.openxmlformats.org/officeDocument/2006/relationships/tags" Target="../tags/tag195.xml"/><Relationship Id="rId16" Type="http://schemas.openxmlformats.org/officeDocument/2006/relationships/tags" Target="../tags/tag208.xml"/><Relationship Id="rId15" Type="http://schemas.openxmlformats.org/officeDocument/2006/relationships/tags" Target="../tags/tag207.xml"/><Relationship Id="rId14" Type="http://schemas.openxmlformats.org/officeDocument/2006/relationships/tags" Target="../tags/tag206.xml"/><Relationship Id="rId13" Type="http://schemas.openxmlformats.org/officeDocument/2006/relationships/tags" Target="../tags/tag205.xml"/><Relationship Id="rId12" Type="http://schemas.openxmlformats.org/officeDocument/2006/relationships/image" Target="../media/image5.png"/><Relationship Id="rId11" Type="http://schemas.openxmlformats.org/officeDocument/2006/relationships/tags" Target="../tags/tag204.xml"/><Relationship Id="rId10" Type="http://schemas.openxmlformats.org/officeDocument/2006/relationships/tags" Target="../tags/tag203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216.xml"/><Relationship Id="rId8" Type="http://schemas.openxmlformats.org/officeDocument/2006/relationships/tags" Target="../tags/tag215.xml"/><Relationship Id="rId7" Type="http://schemas.openxmlformats.org/officeDocument/2006/relationships/tags" Target="../tags/tag214.xml"/><Relationship Id="rId6" Type="http://schemas.openxmlformats.org/officeDocument/2006/relationships/tags" Target="../tags/tag213.xml"/><Relationship Id="rId5" Type="http://schemas.openxmlformats.org/officeDocument/2006/relationships/tags" Target="../tags/tag212.xml"/><Relationship Id="rId4" Type="http://schemas.openxmlformats.org/officeDocument/2006/relationships/tags" Target="../tags/tag211.xml"/><Relationship Id="rId3" Type="http://schemas.openxmlformats.org/officeDocument/2006/relationships/tags" Target="../tags/tag210.xml"/><Relationship Id="rId21" Type="http://schemas.openxmlformats.org/officeDocument/2006/relationships/tags" Target="../tags/tag228.xml"/><Relationship Id="rId20" Type="http://schemas.openxmlformats.org/officeDocument/2006/relationships/tags" Target="../tags/tag227.xml"/><Relationship Id="rId2" Type="http://schemas.openxmlformats.org/officeDocument/2006/relationships/tags" Target="../tags/tag209.xml"/><Relationship Id="rId19" Type="http://schemas.openxmlformats.org/officeDocument/2006/relationships/tags" Target="../tags/tag226.xml"/><Relationship Id="rId18" Type="http://schemas.openxmlformats.org/officeDocument/2006/relationships/tags" Target="../tags/tag225.xml"/><Relationship Id="rId17" Type="http://schemas.openxmlformats.org/officeDocument/2006/relationships/tags" Target="../tags/tag224.xml"/><Relationship Id="rId16" Type="http://schemas.openxmlformats.org/officeDocument/2006/relationships/tags" Target="../tags/tag223.xml"/><Relationship Id="rId15" Type="http://schemas.openxmlformats.org/officeDocument/2006/relationships/tags" Target="../tags/tag222.xml"/><Relationship Id="rId14" Type="http://schemas.openxmlformats.org/officeDocument/2006/relationships/tags" Target="../tags/tag221.xml"/><Relationship Id="rId13" Type="http://schemas.openxmlformats.org/officeDocument/2006/relationships/tags" Target="../tags/tag220.xml"/><Relationship Id="rId12" Type="http://schemas.openxmlformats.org/officeDocument/2006/relationships/tags" Target="../tags/tag219.xml"/><Relationship Id="rId11" Type="http://schemas.openxmlformats.org/officeDocument/2006/relationships/tags" Target="../tags/tag218.xml"/><Relationship Id="rId10" Type="http://schemas.openxmlformats.org/officeDocument/2006/relationships/tags" Target="../tags/tag217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包图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88C729-B8A5-4B8D-BA6D-5AE061BB0D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40D237-2A2B-4C32-B218-72E994CEDD6C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 descr="图片包含 滑雪, 雪花&#10;&#10;已生成高可信度的说明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7964021" y="26670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《</a:t>
            </a:r>
            <a:r>
              <a:rPr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信息学奥赛一本通·编程启蒙 C++版</a:t>
            </a:r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》</a:t>
            </a:r>
            <a:endParaRPr lang="zh-CN" altLang="en-US" baseline="0" dirty="0">
              <a:solidFill>
                <a:schemeClr val="accent4">
                  <a:lumMod val="75000"/>
                </a:schemeClr>
              </a:solidFill>
              <a:ea typeface="华文中宋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875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7"/>
              <a:lumOff val="-82852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876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7"/>
              <a:lumOff val="-82852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877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878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7"/>
              <a:lumOff val="-82852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875"/>
          <p:cNvSpPr/>
          <p:nvPr userDrawn="1">
            <p:custDataLst>
              <p:tags r:id="rId8"/>
            </p:custDataLst>
          </p:nvPr>
        </p:nvSpPr>
        <p:spPr>
          <a:xfrm>
            <a:off x="9906000" y="6095999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76"/>
          <p:cNvSpPr/>
          <p:nvPr userDrawn="1">
            <p:custDataLst>
              <p:tags r:id="rId9"/>
            </p:custDataLst>
          </p:nvPr>
        </p:nvSpPr>
        <p:spPr>
          <a:xfrm>
            <a:off x="10668000" y="609312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0"/>
            </p:custDataLst>
          </p:nvPr>
        </p:nvSpPr>
        <p:spPr>
          <a:xfrm>
            <a:off x="2192316" y="2259756"/>
            <a:ext cx="7807369" cy="1398093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600" u="none" strike="noStrike" kern="1200" cap="none" spc="6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 hasCustomPrompt="1"/>
            <p:custDataLst>
              <p:tags r:id="rId14"/>
            </p:custDataLst>
          </p:nvPr>
        </p:nvSpPr>
        <p:spPr>
          <a:xfrm>
            <a:off x="2192338" y="3740434"/>
            <a:ext cx="7807325" cy="50057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2449286" y="4383316"/>
            <a:ext cx="2451100" cy="414321"/>
          </a:xfrm>
        </p:spPr>
        <p:txBody>
          <a:bodyPr lIns="91440" tIns="45720" rIns="91440" bIns="45720"/>
          <a:lstStyle>
            <a:lvl1pPr marL="0" indent="0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汇报人姓名</a:t>
            </a:r>
            <a:endParaRPr lang="zh-CN" altLang="en-US" dirty="0"/>
          </a:p>
        </p:txBody>
      </p:sp>
      <p:sp>
        <p:nvSpPr>
          <p:cNvPr id="19" name="文本占位符 5"/>
          <p:cNvSpPr>
            <a:spLocks noGrp="1"/>
          </p:cNvSpPr>
          <p:nvPr>
            <p:ph type="body" sz="quarter" idx="15" hasCustomPrompt="1"/>
            <p:custDataLst>
              <p:tags r:id="rId16"/>
            </p:custDataLst>
          </p:nvPr>
        </p:nvSpPr>
        <p:spPr>
          <a:xfrm>
            <a:off x="7291614" y="4383316"/>
            <a:ext cx="2451100" cy="414321"/>
          </a:xfrm>
        </p:spPr>
        <p:txBody>
          <a:bodyPr lIns="91440" tIns="45720" rIns="91440" bIns="45720"/>
          <a:lstStyle>
            <a:lvl1pPr marL="0" indent="0" algn="r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en-US" altLang="zh-CN" dirty="0"/>
              <a:t>2020/01/01</a:t>
            </a:r>
            <a:endParaRPr lang="zh-CN" altLang="en-US" dirty="0"/>
          </a:p>
        </p:txBody>
      </p:sp>
      <p:cxnSp>
        <p:nvCxnSpPr>
          <p:cNvPr id="15" name="直接连接符 14"/>
          <p:cNvCxnSpPr/>
          <p:nvPr userDrawn="1">
            <p:custDataLst>
              <p:tags r:id="rId17"/>
            </p:custDataLst>
          </p:nvPr>
        </p:nvCxnSpPr>
        <p:spPr>
          <a:xfrm>
            <a:off x="2560320" y="4263574"/>
            <a:ext cx="70408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4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5" name="组合 14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6" name="矩形 15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9" name="矩形 18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0" name="矩形 19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1" name="矩形 20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 dirty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12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Shape 31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7"/>
              <a:lumOff val="-82852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32"/>
          <p:cNvSpPr/>
          <p:nvPr userDrawn="1">
            <p:custDataLst>
              <p:tags r:id="rId5"/>
            </p:custDataLst>
          </p:nvPr>
        </p:nvSpPr>
        <p:spPr>
          <a:xfrm>
            <a:off x="6858000" y="5334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7"/>
              <a:lumOff val="-82852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33"/>
          <p:cNvSpPr/>
          <p:nvPr userDrawn="1">
            <p:custDataLst>
              <p:tags r:id="rId6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7"/>
              <a:lumOff val="-82852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36"/>
          <p:cNvSpPr/>
          <p:nvPr userDrawn="1">
            <p:custDataLst>
              <p:tags r:id="rId7"/>
            </p:custDataLst>
          </p:nvPr>
        </p:nvSpPr>
        <p:spPr>
          <a:xfrm>
            <a:off x="-1" y="762000"/>
            <a:ext cx="762001" cy="762000"/>
          </a:xfrm>
          <a:prstGeom prst="rect">
            <a:avLst/>
          </a:prstGeom>
          <a:solidFill>
            <a:schemeClr val="accent6">
              <a:hueOff val="-2214564"/>
              <a:satOff val="-18377"/>
              <a:lumOff val="-82852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38"/>
          <p:cNvSpPr/>
          <p:nvPr userDrawn="1">
            <p:custDataLst>
              <p:tags r:id="rId8"/>
            </p:custDataLst>
          </p:nvPr>
        </p:nvSpPr>
        <p:spPr>
          <a:xfrm flipV="1">
            <a:off x="4419600" y="2696211"/>
            <a:ext cx="0" cy="1270001"/>
          </a:xfrm>
          <a:prstGeom prst="line">
            <a:avLst/>
          </a:prstGeom>
          <a:ln w="25400">
            <a:solidFill>
              <a:schemeClr val="accent6">
                <a:hueOff val="-2214564"/>
                <a:satOff val="-18377"/>
                <a:lumOff val="-82852"/>
                <a:alpha val="19618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algn="ctr">
              <a:lnSpc>
                <a:spcPct val="100000"/>
              </a:lnSpc>
              <a:defRPr sz="3200">
                <a:solidFill>
                  <a:schemeClr val="accent6">
                    <a:hueOff val="-2214564"/>
                    <a:satOff val="-18377"/>
                    <a:lumOff val="-82852"/>
                  </a:scheme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83"/>
          <p:cNvSpPr/>
          <p:nvPr userDrawn="1">
            <p:custDataLst>
              <p:tags r:id="rId9"/>
            </p:custDataLst>
          </p:nvPr>
        </p:nvSpPr>
        <p:spPr>
          <a:xfrm>
            <a:off x="9906001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4" name="Shape 1884"/>
          <p:cNvSpPr/>
          <p:nvPr userDrawn="1">
            <p:custDataLst>
              <p:tags r:id="rId10"/>
            </p:custDataLst>
          </p:nvPr>
        </p:nvSpPr>
        <p:spPr>
          <a:xfrm>
            <a:off x="6858001" y="5334000"/>
            <a:ext cx="762000" cy="762000"/>
          </a:xfrm>
          <a:prstGeom prst="rect">
            <a:avLst/>
          </a:prstGeom>
          <a:solidFill>
            <a:schemeClr val="accent1"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5" name="Shape 1885"/>
          <p:cNvSpPr/>
          <p:nvPr userDrawn="1">
            <p:custDataLst>
              <p:tags r:id="rId11"/>
            </p:custDataLst>
          </p:nvPr>
        </p:nvSpPr>
        <p:spPr>
          <a:xfrm>
            <a:off x="10668001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6" name="Shape 1888"/>
          <p:cNvSpPr/>
          <p:nvPr userDrawn="1">
            <p:custDataLst>
              <p:tags r:id="rId12"/>
            </p:custDataLst>
          </p:nvPr>
        </p:nvSpPr>
        <p:spPr>
          <a:xfrm>
            <a:off x="0" y="762000"/>
            <a:ext cx="762001" cy="762000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7" name="Shape 1889"/>
          <p:cNvSpPr/>
          <p:nvPr userDrawn="1">
            <p:custDataLst>
              <p:tags r:id="rId13"/>
            </p:custDataLst>
          </p:nvPr>
        </p:nvSpPr>
        <p:spPr>
          <a:xfrm>
            <a:off x="11430001" y="228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7"/>
              <a:lumOff val="-82852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8" name="Shape 1890"/>
          <p:cNvSpPr/>
          <p:nvPr userDrawn="1">
            <p:custDataLst>
              <p:tags r:id="rId14"/>
            </p:custDataLst>
          </p:nvPr>
        </p:nvSpPr>
        <p:spPr>
          <a:xfrm flipV="1">
            <a:off x="4419601" y="2696211"/>
            <a:ext cx="0" cy="1270001"/>
          </a:xfrm>
          <a:prstGeom prst="line">
            <a:avLst/>
          </a:prstGeom>
          <a:ln w="25400">
            <a:solidFill>
              <a:schemeClr val="accent1">
                <a:alpha val="20000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ctr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DCD5CB">
                    <a:hueOff val="-2214564"/>
                    <a:satOff val="-18377"/>
                    <a:lumOff val="-82852"/>
                  </a:srgb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DCD5CB">
                  <a:hueOff val="-2214564"/>
                  <a:satOff val="-18377"/>
                  <a:lumOff val="-82852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5"/>
            </p:custDataLst>
          </p:nvPr>
        </p:nvSpPr>
        <p:spPr>
          <a:xfrm>
            <a:off x="4629151" y="2431178"/>
            <a:ext cx="5448297" cy="928376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80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4629146" y="3422413"/>
            <a:ext cx="5448297" cy="1470025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1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2" name="组合 11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3" name="矩形 12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14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15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78"/>
          <p:cNvSpPr/>
          <p:nvPr userDrawn="1">
            <p:custDataLst>
              <p:tags r:id="rId2"/>
            </p:custDataLst>
          </p:nvPr>
        </p:nvSpPr>
        <p:spPr>
          <a:xfrm>
            <a:off x="4568825" y="6985"/>
            <a:ext cx="7620000" cy="6861810"/>
          </a:xfrm>
          <a:prstGeom prst="rect">
            <a:avLst/>
          </a:prstGeom>
          <a:solidFill>
            <a:schemeClr val="bg2">
              <a:lumMod val="95000"/>
              <a:alpha val="50000"/>
            </a:schemeClr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>
              <a:lnSpc>
                <a:spcPct val="100000"/>
              </a:lnSpc>
              <a:defRPr sz="3000">
                <a:solidFill>
                  <a:schemeClr val="accent6">
                    <a:hueOff val="-2214564"/>
                    <a:satOff val="-18377"/>
                    <a:lumOff val="-82852"/>
                    <a:alpha val="70145"/>
                  </a:schemeClr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7" name="Picture 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924"/>
          <p:cNvSpPr/>
          <p:nvPr userDrawn="1">
            <p:custDataLst>
              <p:tags r:id="rId5"/>
            </p:custDataLst>
          </p:nvPr>
        </p:nvSpPr>
        <p:spPr>
          <a:xfrm>
            <a:off x="9906000" y="6135339"/>
            <a:ext cx="762000" cy="762001"/>
          </a:xfrm>
          <a:prstGeom prst="rect">
            <a:avLst/>
          </a:prstGeom>
          <a:solidFill>
            <a:schemeClr val="accent3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926"/>
          <p:cNvSpPr/>
          <p:nvPr userDrawn="1">
            <p:custDataLst>
              <p:tags r:id="rId6"/>
            </p:custDataLst>
          </p:nvPr>
        </p:nvSpPr>
        <p:spPr>
          <a:xfrm>
            <a:off x="10668000" y="613246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929"/>
          <p:cNvSpPr/>
          <p:nvPr userDrawn="1">
            <p:custDataLst>
              <p:tags r:id="rId7"/>
            </p:custDataLst>
          </p:nvPr>
        </p:nvSpPr>
        <p:spPr>
          <a:xfrm>
            <a:off x="0" y="763439"/>
            <a:ext cx="762001" cy="762000"/>
          </a:xfrm>
          <a:prstGeom prst="rect">
            <a:avLst/>
          </a:prstGeom>
          <a:solidFill>
            <a:schemeClr val="accent5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930"/>
          <p:cNvSpPr/>
          <p:nvPr userDrawn="1">
            <p:custDataLst>
              <p:tags r:id="rId8"/>
            </p:custDataLst>
          </p:nvPr>
        </p:nvSpPr>
        <p:spPr>
          <a:xfrm>
            <a:off x="11430001" y="229969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7"/>
              <a:lumOff val="-82852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925"/>
          <p:cNvSpPr/>
          <p:nvPr userDrawn="1">
            <p:custDataLst>
              <p:tags r:id="rId9"/>
            </p:custDataLst>
          </p:nvPr>
        </p:nvSpPr>
        <p:spPr>
          <a:xfrm>
            <a:off x="6854382" y="5350617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7"/>
              <a:lumOff val="-82852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1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1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-635" y="3598545"/>
            <a:ext cx="12191780" cy="3253740"/>
            <a:chOff x="-635" y="3598545"/>
            <a:chExt cx="12191780" cy="3253740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-635" y="5125720"/>
              <a:ext cx="3977005" cy="172656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892280" y="3598545"/>
              <a:ext cx="298865" cy="1209455"/>
              <a:chOff x="11892280" y="3598545"/>
              <a:chExt cx="298865" cy="120945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11892280" y="4054222"/>
                <a:ext cx="298865" cy="29976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11892280" y="3598545"/>
                <a:ext cx="298865" cy="29976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>
                <a:off x="11892280" y="4508235"/>
                <a:ext cx="298865" cy="299765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6" name="Shape 2972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7"/>
              <a:lumOff val="-82852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" name="Shape 2973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7"/>
              <a:lumOff val="-82852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" name="Shape 2974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7"/>
              <a:lumOff val="-82852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2975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7"/>
              <a:lumOff val="-82852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2972"/>
          <p:cNvSpPr/>
          <p:nvPr userDrawn="1">
            <p:custDataLst>
              <p:tags r:id="rId8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2973"/>
          <p:cNvSpPr/>
          <p:nvPr userDrawn="1">
            <p:custDataLst>
              <p:tags r:id="rId9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2974"/>
          <p:cNvSpPr/>
          <p:nvPr userDrawn="1">
            <p:custDataLst>
              <p:tags r:id="rId10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2975"/>
          <p:cNvSpPr/>
          <p:nvPr userDrawn="1">
            <p:custDataLst>
              <p:tags r:id="rId11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7"/>
              <a:lumOff val="-82852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2"/>
            </p:custDataLst>
          </p:nvPr>
        </p:nvSpPr>
        <p:spPr>
          <a:xfrm>
            <a:off x="3075177" y="2310197"/>
            <a:ext cx="6041646" cy="1397745"/>
          </a:xfr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</a:t>
            </a:r>
            <a:r>
              <a:rPr lang="zh-CN" altLang="en-US" dirty="0">
                <a:sym typeface="+mn-ea"/>
              </a:rPr>
              <a:t>标</a:t>
            </a:r>
            <a:r>
              <a:rPr dirty="0">
                <a:sym typeface="+mn-ea"/>
              </a:rPr>
              <a:t>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3" hasCustomPrompt="1"/>
            <p:custDataLst>
              <p:tags r:id="rId16"/>
            </p:custDataLst>
          </p:nvPr>
        </p:nvSpPr>
        <p:spPr>
          <a:xfrm>
            <a:off x="3075177" y="3889083"/>
            <a:ext cx="6041646" cy="76130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8" name="矩形 17"/>
          <p:cNvSpPr/>
          <p:nvPr userDrawn="1">
            <p:custDataLst>
              <p:tags r:id="rId17"/>
            </p:custDataLst>
          </p:nvPr>
        </p:nvSpPr>
        <p:spPr>
          <a:xfrm>
            <a:off x="5849257" y="3778584"/>
            <a:ext cx="493486" cy="5805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ym typeface="+mn-ea"/>
              </a:rPr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4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281600" y="1249200"/>
            <a:ext cx="9626400" cy="723600"/>
          </a:xfrm>
        </p:spPr>
        <p:txBody>
          <a:bodyPr lIns="90000" tIns="46800" rIns="90000" bIns="46800" anchor="ctr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1281113" y="2163600"/>
            <a:ext cx="9626600" cy="3445200"/>
          </a:xfrm>
        </p:spPr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-1" y="-3810"/>
            <a:ext cx="4866885" cy="6866255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 dirty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77080" y="770255"/>
            <a:ext cx="4115435" cy="882015"/>
          </a:xfrm>
          <a:noFill/>
        </p:spPr>
        <p:txBody>
          <a:bodyPr lIns="90000" tIns="46800" rIns="90000" bIns="46800" anchor="ctr">
            <a:normAutofit/>
          </a:bodyPr>
          <a:lstStyle>
            <a:lvl1pPr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480890" y="1764030"/>
            <a:ext cx="4111625" cy="4093210"/>
          </a:xfrm>
          <a:noFill/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5101200" y="769938"/>
            <a:ext cx="6480000" cy="5087937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0" y="5455920"/>
            <a:ext cx="3241040" cy="140652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0" name="矩形 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6" name="矩形 15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6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7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-635" y="0"/>
            <a:ext cx="12192000" cy="26640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12000" y="619200"/>
            <a:ext cx="10976400" cy="788400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612000" y="1659600"/>
            <a:ext cx="10975975" cy="828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12775" y="2808000"/>
            <a:ext cx="10965600" cy="34308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892280" y="3598545"/>
            <a:ext cx="299085" cy="1209675"/>
            <a:chOff x="11892280" y="3598545"/>
            <a:chExt cx="298865" cy="120945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>
              <a:off x="11892280" y="405422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8" name="矩形 7"/>
            <p:cNvSpPr/>
            <p:nvPr userDrawn="1">
              <p:custDataLst>
                <p:tags r:id="rId13"/>
              </p:custDataLst>
            </p:nvPr>
          </p:nvSpPr>
          <p:spPr>
            <a:xfrm>
              <a:off x="11892280" y="359854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>
              <a:off x="11892280" y="450823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4800" y="462915"/>
            <a:ext cx="10976400" cy="771885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04837" y="1681200"/>
            <a:ext cx="10990800" cy="321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8"/>
            </p:custDataLst>
          </p:nvPr>
        </p:nvSpPr>
        <p:spPr>
          <a:xfrm>
            <a:off x="594000" y="5180400"/>
            <a:ext cx="11001600" cy="10116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9"/>
            </p:custDataLst>
          </p:nvPr>
        </p:nvGrpSpPr>
        <p:grpSpPr>
          <a:xfrm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7" name="矩形 16"/>
            <p:cNvSpPr/>
            <p:nvPr userDrawn="1">
              <p:custDataLst>
                <p:tags r:id="rId10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8" name="矩形 17"/>
            <p:cNvSpPr/>
            <p:nvPr userDrawn="1">
              <p:custDataLst>
                <p:tags r:id="rId11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0" name="矩形 1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2" name="矩形 21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79600" y="133095"/>
            <a:ext cx="11037600" cy="670167"/>
          </a:xfrm>
        </p:spPr>
        <p:txBody>
          <a:bodyPr lIns="90000" tIns="46800" rIns="90000" bIns="46800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242400" y="1663200"/>
            <a:ext cx="53676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9"/>
            </p:custDataLst>
          </p:nvPr>
        </p:nvSpPr>
        <p:spPr>
          <a:xfrm>
            <a:off x="572400" y="4816800"/>
            <a:ext cx="53424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0"/>
            </p:custDataLst>
          </p:nvPr>
        </p:nvSpPr>
        <p:spPr>
          <a:xfrm>
            <a:off x="6253200" y="4813200"/>
            <a:ext cx="53676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8" name="组合 7"/>
          <p:cNvGrpSpPr/>
          <p:nvPr userDrawn="1">
            <p:custDataLst>
              <p:tags r:id="rId13"/>
            </p:custDataLst>
          </p:nvPr>
        </p:nvGrpSpPr>
        <p:grpSpPr>
          <a:xfrm rot="0">
            <a:off x="11892915" y="1598295"/>
            <a:ext cx="299085" cy="1209675"/>
            <a:chOff x="11892915" y="1598295"/>
            <a:chExt cx="298865" cy="1209455"/>
          </a:xfrm>
        </p:grpSpPr>
        <p:sp>
          <p:nvSpPr>
            <p:cNvPr id="23" name="矩形 22"/>
            <p:cNvSpPr/>
            <p:nvPr userDrawn="1">
              <p:custDataLst>
                <p:tags r:id="rId14"/>
              </p:custDataLst>
            </p:nvPr>
          </p:nvSpPr>
          <p:spPr>
            <a:xfrm>
              <a:off x="11892915" y="205397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4" name="矩形 23"/>
            <p:cNvSpPr/>
            <p:nvPr userDrawn="1">
              <p:custDataLst>
                <p:tags r:id="rId15"/>
              </p:custDataLst>
            </p:nvPr>
          </p:nvSpPr>
          <p:spPr>
            <a:xfrm>
              <a:off x="11892915" y="159829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5" name="矩形 24"/>
            <p:cNvSpPr/>
            <p:nvPr userDrawn="1">
              <p:custDataLst>
                <p:tags r:id="rId16"/>
              </p:custDataLst>
            </p:nvPr>
          </p:nvSpPr>
          <p:spPr>
            <a:xfrm>
              <a:off x="11892915" y="250798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2800" y="1339200"/>
            <a:ext cx="9144000" cy="2386800"/>
          </a:xfrm>
        </p:spPr>
        <p:txBody>
          <a:bodyPr lIns="90000" tIns="46800" rIns="90000" bIns="46800" anchor="b">
            <a:normAutofit/>
          </a:bodyPr>
          <a:lstStyle>
            <a:lvl1pPr algn="ctr">
              <a:defRPr sz="6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1522413" y="3862800"/>
            <a:ext cx="9144000" cy="1656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8"/>
            </p:custDataLst>
          </p:nvPr>
        </p:nvGrpSpPr>
        <p:grpSpPr>
          <a:xfrm rot="0">
            <a:off x="-116840" y="2726055"/>
            <a:ext cx="577850" cy="1240155"/>
            <a:chOff x="-116657" y="2874445"/>
            <a:chExt cx="577659" cy="1240236"/>
          </a:xfrm>
        </p:grpSpPr>
        <p:sp>
          <p:nvSpPr>
            <p:cNvPr id="37" name="任意多边形: 形状 36"/>
            <p:cNvSpPr/>
            <p:nvPr userDrawn="1">
              <p:custDataLst>
                <p:tags r:id="rId9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8" name="矩形 27"/>
            <p:cNvSpPr/>
            <p:nvPr userDrawn="1">
              <p:custDataLst>
                <p:tags r:id="rId10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1" name="任意多边形: 形状 40"/>
            <p:cNvSpPr/>
            <p:nvPr userDrawn="1">
              <p:custDataLst>
                <p:tags r:id="rId11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5" name="任意多边形: 形状 34"/>
            <p:cNvSpPr/>
            <p:nvPr userDrawn="1">
              <p:custDataLst>
                <p:tags r:id="rId12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1" name="矩形 30"/>
            <p:cNvSpPr/>
            <p:nvPr userDrawn="1">
              <p:custDataLst>
                <p:tags r:id="rId13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3" name="任意多边形: 形状 22"/>
            <p:cNvSpPr/>
            <p:nvPr userDrawn="1">
              <p:custDataLst>
                <p:tags r:id="rId14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  <p:grpSp>
        <p:nvGrpSpPr>
          <p:cNvPr id="42" name="组合 41"/>
          <p:cNvGrpSpPr/>
          <p:nvPr userDrawn="1">
            <p:custDataLst>
              <p:tags r:id="rId15"/>
            </p:custDataLst>
          </p:nvPr>
        </p:nvGrpSpPr>
        <p:grpSpPr>
          <a:xfrm rot="0" flipH="1">
            <a:off x="11720195" y="2726055"/>
            <a:ext cx="577850" cy="1240155"/>
            <a:chOff x="-116657" y="2874445"/>
            <a:chExt cx="577659" cy="1240236"/>
          </a:xfrm>
        </p:grpSpPr>
        <p:sp>
          <p:nvSpPr>
            <p:cNvPr id="43" name="任意多边形: 形状 42"/>
            <p:cNvSpPr/>
            <p:nvPr userDrawn="1">
              <p:custDataLst>
                <p:tags r:id="rId16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4" name="矩形 43"/>
            <p:cNvSpPr/>
            <p:nvPr userDrawn="1">
              <p:custDataLst>
                <p:tags r:id="rId17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5" name="任意多边形: 形状 44"/>
            <p:cNvSpPr/>
            <p:nvPr userDrawn="1">
              <p:custDataLst>
                <p:tags r:id="rId18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6" name="任意多边形: 形状 45"/>
            <p:cNvSpPr/>
            <p:nvPr userDrawn="1">
              <p:custDataLst>
                <p:tags r:id="rId19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7" name="矩形 46"/>
            <p:cNvSpPr/>
            <p:nvPr userDrawn="1">
              <p:custDataLst>
                <p:tags r:id="rId20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8" name="任意多边形: 形状 47"/>
            <p:cNvSpPr/>
            <p:nvPr userDrawn="1">
              <p:custDataLst>
                <p:tags r:id="rId21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.xml"/><Relationship Id="rId8" Type="http://schemas.openxmlformats.org/officeDocument/2006/relationships/slideLayout" Target="../slideLayouts/slideLayout10.xml"/><Relationship Id="rId7" Type="http://schemas.openxmlformats.org/officeDocument/2006/relationships/slideLayout" Target="../slideLayouts/slideLayout9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3" Type="http://schemas.openxmlformats.org/officeDocument/2006/relationships/slideLayout" Target="../slideLayouts/slideLayout5.xml"/><Relationship Id="rId25" Type="http://schemas.openxmlformats.org/officeDocument/2006/relationships/theme" Target="../theme/theme2.xml"/><Relationship Id="rId24" Type="http://schemas.openxmlformats.org/officeDocument/2006/relationships/tags" Target="../tags/tag234.xml"/><Relationship Id="rId23" Type="http://schemas.openxmlformats.org/officeDocument/2006/relationships/tags" Target="../tags/tag233.xml"/><Relationship Id="rId22" Type="http://schemas.openxmlformats.org/officeDocument/2006/relationships/tags" Target="../tags/tag232.xml"/><Relationship Id="rId21" Type="http://schemas.openxmlformats.org/officeDocument/2006/relationships/tags" Target="../tags/tag231.xml"/><Relationship Id="rId20" Type="http://schemas.openxmlformats.org/officeDocument/2006/relationships/tags" Target="../tags/tag230.xml"/><Relationship Id="rId2" Type="http://schemas.openxmlformats.org/officeDocument/2006/relationships/slideLayout" Target="../slideLayouts/slideLayout4.xml"/><Relationship Id="rId19" Type="http://schemas.openxmlformats.org/officeDocument/2006/relationships/tags" Target="../tags/tag229.xml"/><Relationship Id="rId18" Type="http://schemas.openxmlformats.org/officeDocument/2006/relationships/slideLayout" Target="../slideLayouts/slideLayout20.xml"/><Relationship Id="rId17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87271" y="91231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dirty="0" smtClean="0"/>
              <a:t>《</a:t>
            </a:r>
            <a:r>
              <a:rPr dirty="0" smtClean="0"/>
              <a:t>信息学奥赛一本通·编程启蒙 C++版</a:t>
            </a:r>
            <a:r>
              <a:rPr lang="en-US" altLang="zh-CN" dirty="0" smtClean="0"/>
              <a:t>》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7" r:id="rId16"/>
    <p:sldLayoutId id="2147483668" r:id="rId17"/>
    <p:sldLayoutId id="2147483669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238.xml"/><Relationship Id="rId3" Type="http://schemas.openxmlformats.org/officeDocument/2006/relationships/tags" Target="../tags/tag237.xml"/><Relationship Id="rId2" Type="http://schemas.openxmlformats.org/officeDocument/2006/relationships/tags" Target="../tags/tag236.xml"/><Relationship Id="rId1" Type="http://schemas.openxmlformats.org/officeDocument/2006/relationships/tags" Target="../tags/tag235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46.xml"/><Relationship Id="rId8" Type="http://schemas.openxmlformats.org/officeDocument/2006/relationships/tags" Target="../tags/tag245.xml"/><Relationship Id="rId7" Type="http://schemas.openxmlformats.org/officeDocument/2006/relationships/tags" Target="../tags/tag244.xml"/><Relationship Id="rId6" Type="http://schemas.openxmlformats.org/officeDocument/2006/relationships/tags" Target="../tags/tag243.xml"/><Relationship Id="rId5" Type="http://schemas.openxmlformats.org/officeDocument/2006/relationships/tags" Target="../tags/tag242.xml"/><Relationship Id="rId4" Type="http://schemas.openxmlformats.org/officeDocument/2006/relationships/tags" Target="../tags/tag241.xml"/><Relationship Id="rId3" Type="http://schemas.openxmlformats.org/officeDocument/2006/relationships/tags" Target="../tags/tag240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2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49.xml"/><Relationship Id="rId13" Type="http://schemas.openxmlformats.org/officeDocument/2006/relationships/image" Target="../media/image7.emf"/><Relationship Id="rId12" Type="http://schemas.openxmlformats.org/officeDocument/2006/relationships/image" Target="../media/image6.emf"/><Relationship Id="rId11" Type="http://schemas.openxmlformats.org/officeDocument/2006/relationships/tags" Target="../tags/tag248.xml"/><Relationship Id="rId10" Type="http://schemas.openxmlformats.org/officeDocument/2006/relationships/tags" Target="../tags/tag247.xml"/><Relationship Id="rId1" Type="http://schemas.openxmlformats.org/officeDocument/2006/relationships/tags" Target="../tags/tag239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57.xml"/><Relationship Id="rId8" Type="http://schemas.openxmlformats.org/officeDocument/2006/relationships/tags" Target="../tags/tag256.xml"/><Relationship Id="rId7" Type="http://schemas.openxmlformats.org/officeDocument/2006/relationships/tags" Target="../tags/tag255.xml"/><Relationship Id="rId6" Type="http://schemas.openxmlformats.org/officeDocument/2006/relationships/tags" Target="../tags/tag254.xml"/><Relationship Id="rId5" Type="http://schemas.openxmlformats.org/officeDocument/2006/relationships/tags" Target="../tags/tag253.xml"/><Relationship Id="rId4" Type="http://schemas.openxmlformats.org/officeDocument/2006/relationships/tags" Target="../tags/tag252.xml"/><Relationship Id="rId3" Type="http://schemas.openxmlformats.org/officeDocument/2006/relationships/tags" Target="../tags/tag251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3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60.xml"/><Relationship Id="rId13" Type="http://schemas.openxmlformats.org/officeDocument/2006/relationships/image" Target="../media/image9.emf"/><Relationship Id="rId12" Type="http://schemas.openxmlformats.org/officeDocument/2006/relationships/image" Target="../media/image8.emf"/><Relationship Id="rId11" Type="http://schemas.openxmlformats.org/officeDocument/2006/relationships/tags" Target="../tags/tag259.xml"/><Relationship Id="rId10" Type="http://schemas.openxmlformats.org/officeDocument/2006/relationships/tags" Target="../tags/tag258.xml"/><Relationship Id="rId1" Type="http://schemas.openxmlformats.org/officeDocument/2006/relationships/tags" Target="../tags/tag250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68.xml"/><Relationship Id="rId8" Type="http://schemas.openxmlformats.org/officeDocument/2006/relationships/tags" Target="../tags/tag267.xml"/><Relationship Id="rId7" Type="http://schemas.openxmlformats.org/officeDocument/2006/relationships/tags" Target="../tags/tag266.xml"/><Relationship Id="rId6" Type="http://schemas.openxmlformats.org/officeDocument/2006/relationships/tags" Target="../tags/tag265.xml"/><Relationship Id="rId5" Type="http://schemas.openxmlformats.org/officeDocument/2006/relationships/tags" Target="../tags/tag264.xml"/><Relationship Id="rId4" Type="http://schemas.openxmlformats.org/officeDocument/2006/relationships/tags" Target="../tags/tag263.xml"/><Relationship Id="rId3" Type="http://schemas.openxmlformats.org/officeDocument/2006/relationships/tags" Target="../tags/tag262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4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71.xml"/><Relationship Id="rId13" Type="http://schemas.openxmlformats.org/officeDocument/2006/relationships/image" Target="../media/image11.emf"/><Relationship Id="rId12" Type="http://schemas.openxmlformats.org/officeDocument/2006/relationships/image" Target="../media/image10.emf"/><Relationship Id="rId11" Type="http://schemas.openxmlformats.org/officeDocument/2006/relationships/tags" Target="../tags/tag270.xml"/><Relationship Id="rId10" Type="http://schemas.openxmlformats.org/officeDocument/2006/relationships/tags" Target="../tags/tag269.xml"/><Relationship Id="rId1" Type="http://schemas.openxmlformats.org/officeDocument/2006/relationships/tags" Target="../tags/tag26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79.xml"/><Relationship Id="rId8" Type="http://schemas.openxmlformats.org/officeDocument/2006/relationships/tags" Target="../tags/tag278.xml"/><Relationship Id="rId7" Type="http://schemas.openxmlformats.org/officeDocument/2006/relationships/tags" Target="../tags/tag277.xml"/><Relationship Id="rId6" Type="http://schemas.openxmlformats.org/officeDocument/2006/relationships/tags" Target="../tags/tag276.xml"/><Relationship Id="rId5" Type="http://schemas.openxmlformats.org/officeDocument/2006/relationships/tags" Target="../tags/tag275.xml"/><Relationship Id="rId4" Type="http://schemas.openxmlformats.org/officeDocument/2006/relationships/tags" Target="../tags/tag274.xml"/><Relationship Id="rId3" Type="http://schemas.openxmlformats.org/officeDocument/2006/relationships/tags" Target="../tags/tag273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5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82.xml"/><Relationship Id="rId13" Type="http://schemas.openxmlformats.org/officeDocument/2006/relationships/image" Target="../media/image13.emf"/><Relationship Id="rId12" Type="http://schemas.openxmlformats.org/officeDocument/2006/relationships/image" Target="../media/image12.emf"/><Relationship Id="rId11" Type="http://schemas.openxmlformats.org/officeDocument/2006/relationships/tags" Target="../tags/tag281.xml"/><Relationship Id="rId10" Type="http://schemas.openxmlformats.org/officeDocument/2006/relationships/tags" Target="../tags/tag280.xml"/><Relationship Id="rId1" Type="http://schemas.openxmlformats.org/officeDocument/2006/relationships/tags" Target="../tags/tag272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90.xml"/><Relationship Id="rId8" Type="http://schemas.openxmlformats.org/officeDocument/2006/relationships/tags" Target="../tags/tag289.xml"/><Relationship Id="rId7" Type="http://schemas.openxmlformats.org/officeDocument/2006/relationships/tags" Target="../tags/tag288.xml"/><Relationship Id="rId6" Type="http://schemas.openxmlformats.org/officeDocument/2006/relationships/tags" Target="../tags/tag287.xml"/><Relationship Id="rId5" Type="http://schemas.openxmlformats.org/officeDocument/2006/relationships/tags" Target="../tags/tag286.xml"/><Relationship Id="rId4" Type="http://schemas.openxmlformats.org/officeDocument/2006/relationships/tags" Target="../tags/tag285.xml"/><Relationship Id="rId3" Type="http://schemas.openxmlformats.org/officeDocument/2006/relationships/tags" Target="../tags/tag284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6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93.xml"/><Relationship Id="rId13" Type="http://schemas.openxmlformats.org/officeDocument/2006/relationships/image" Target="../media/image15.emf"/><Relationship Id="rId12" Type="http://schemas.openxmlformats.org/officeDocument/2006/relationships/image" Target="../media/image14.emf"/><Relationship Id="rId11" Type="http://schemas.openxmlformats.org/officeDocument/2006/relationships/tags" Target="../tags/tag292.xml"/><Relationship Id="rId10" Type="http://schemas.openxmlformats.org/officeDocument/2006/relationships/tags" Target="../tags/tag291.xml"/><Relationship Id="rId1" Type="http://schemas.openxmlformats.org/officeDocument/2006/relationships/tags" Target="../tags/tag283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301.xml"/><Relationship Id="rId8" Type="http://schemas.openxmlformats.org/officeDocument/2006/relationships/tags" Target="../tags/tag300.xml"/><Relationship Id="rId7" Type="http://schemas.openxmlformats.org/officeDocument/2006/relationships/tags" Target="../tags/tag299.xml"/><Relationship Id="rId6" Type="http://schemas.openxmlformats.org/officeDocument/2006/relationships/tags" Target="../tags/tag298.xml"/><Relationship Id="rId5" Type="http://schemas.openxmlformats.org/officeDocument/2006/relationships/tags" Target="../tags/tag297.xml"/><Relationship Id="rId4" Type="http://schemas.openxmlformats.org/officeDocument/2006/relationships/tags" Target="../tags/tag296.xml"/><Relationship Id="rId3" Type="http://schemas.openxmlformats.org/officeDocument/2006/relationships/tags" Target="../tags/tag295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7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304.xml"/><Relationship Id="rId13" Type="http://schemas.openxmlformats.org/officeDocument/2006/relationships/image" Target="../media/image17.emf"/><Relationship Id="rId12" Type="http://schemas.openxmlformats.org/officeDocument/2006/relationships/image" Target="../media/image16.emf"/><Relationship Id="rId11" Type="http://schemas.openxmlformats.org/officeDocument/2006/relationships/tags" Target="../tags/tag303.xml"/><Relationship Id="rId10" Type="http://schemas.openxmlformats.org/officeDocument/2006/relationships/tags" Target="../tags/tag302.xml"/><Relationship Id="rId1" Type="http://schemas.openxmlformats.org/officeDocument/2006/relationships/tags" Target="../tags/tag294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312.xml"/><Relationship Id="rId8" Type="http://schemas.openxmlformats.org/officeDocument/2006/relationships/tags" Target="../tags/tag311.xml"/><Relationship Id="rId7" Type="http://schemas.openxmlformats.org/officeDocument/2006/relationships/tags" Target="../tags/tag310.xml"/><Relationship Id="rId6" Type="http://schemas.openxmlformats.org/officeDocument/2006/relationships/tags" Target="../tags/tag309.xml"/><Relationship Id="rId5" Type="http://schemas.openxmlformats.org/officeDocument/2006/relationships/tags" Target="../tags/tag308.xml"/><Relationship Id="rId4" Type="http://schemas.openxmlformats.org/officeDocument/2006/relationships/tags" Target="../tags/tag307.xml"/><Relationship Id="rId3" Type="http://schemas.openxmlformats.org/officeDocument/2006/relationships/tags" Target="../tags/tag306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8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315.xml"/><Relationship Id="rId13" Type="http://schemas.openxmlformats.org/officeDocument/2006/relationships/image" Target="../media/image19.emf"/><Relationship Id="rId12" Type="http://schemas.openxmlformats.org/officeDocument/2006/relationships/image" Target="../media/image18.emf"/><Relationship Id="rId11" Type="http://schemas.openxmlformats.org/officeDocument/2006/relationships/tags" Target="../tags/tag314.xml"/><Relationship Id="rId10" Type="http://schemas.openxmlformats.org/officeDocument/2006/relationships/tags" Target="../tags/tag313.xml"/><Relationship Id="rId1" Type="http://schemas.openxmlformats.org/officeDocument/2006/relationships/tags" Target="../tags/tag305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13.xml"/><Relationship Id="rId2" Type="http://schemas.openxmlformats.org/officeDocument/2006/relationships/tags" Target="../tags/tag317.xml"/><Relationship Id="rId1" Type="http://schemas.openxmlformats.org/officeDocument/2006/relationships/tags" Target="../tags/tag3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98805" y="1299210"/>
            <a:ext cx="10817225" cy="1398270"/>
          </a:xfrm>
        </p:spPr>
        <p:txBody>
          <a:bodyPr>
            <a:normAutofit/>
          </a:bodyPr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第三章  循环结构</a:t>
            </a:r>
            <a:endParaRPr dirty="0">
              <a:solidFill>
                <a:schemeClr val="accent1">
                  <a:lumMod val="75000"/>
                </a:schemeClr>
              </a:solidFill>
              <a:sym typeface="+mn-ea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499745" y="2929255"/>
            <a:ext cx="10916285" cy="1222375"/>
          </a:xfrm>
        </p:spPr>
        <p:txBody>
          <a:bodyPr>
            <a:noAutofit/>
          </a:bodyPr>
          <a:p>
            <a: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sz="3600" dirty="0">
                <a:solidFill>
                  <a:schemeClr val="dk1">
                    <a:lumMod val="85000"/>
                    <a:lumOff val="15000"/>
                  </a:schemeClr>
                </a:solidFill>
                <a:sym typeface="+mn-ea"/>
              </a:rPr>
              <a:t>第29课 累乘连除</a:t>
            </a:r>
            <a:endParaRPr sz="3600" dirty="0">
              <a:solidFill>
                <a:schemeClr val="dk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9" name="文本占位符 4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3935095" y="4384040"/>
            <a:ext cx="4189095" cy="414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《信息学奥赛一本通·编程启蒙 </a:t>
            </a:r>
            <a:r>
              <a:rPr lang="en-US" altLang="zh-CN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python</a:t>
            </a: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版》</a:t>
            </a:r>
            <a:endParaRPr lang="zh-CN" altLang="en-US" dirty="0">
              <a:solidFill>
                <a:schemeClr val="dk1">
                  <a:lumMod val="85000"/>
                  <a:lumOff val="15000"/>
                </a:schemeClr>
              </a:solidFill>
              <a:sym typeface="Arial" panose="020B0604020202020204" pitchFamily="34" charset="0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87070" y="449580"/>
            <a:ext cx="4305935" cy="548005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r="65487"/>
          <a:stretch>
            <a:fillRect/>
          </a:stretch>
        </p:blipFill>
        <p:spPr>
          <a:xfrm>
            <a:off x="6184900" y="2009140"/>
            <a:ext cx="3092450" cy="236156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71575" y="691515"/>
            <a:ext cx="7121525" cy="476885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93790" y="3545205"/>
            <a:ext cx="5276850" cy="236220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53720" y="448945"/>
            <a:ext cx="5276850" cy="467677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037455" y="2789555"/>
            <a:ext cx="5276850" cy="251460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7060" y="299720"/>
            <a:ext cx="5276850" cy="565785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883910" y="2947670"/>
            <a:ext cx="5276850" cy="300990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06780" y="1101725"/>
            <a:ext cx="5276850" cy="315277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666615" y="4104005"/>
            <a:ext cx="5276850" cy="168592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41705" y="831850"/>
            <a:ext cx="5276850" cy="295275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781550" y="4001135"/>
            <a:ext cx="5276850" cy="159067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74420" y="995045"/>
            <a:ext cx="5276850" cy="317182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284470" y="4166870"/>
            <a:ext cx="5276850" cy="199072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3075177" y="2310197"/>
            <a:ext cx="6041646" cy="1397745"/>
          </a:xfrm>
          <a:prstGeom prst="rect">
            <a:avLst/>
          </a:prstGeo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7200" u="none" strike="noStrike" baseline="0" dirty="0">
                <a:solidFill>
                  <a:schemeClr val="accent1">
                    <a:lumMod val="75000"/>
                  </a:schemeClr>
                </a:solidFill>
                <a:uLnTx/>
                <a:uFillTx/>
              </a:rPr>
              <a:t>谢谢！</a:t>
            </a:r>
            <a:endParaRPr lang="zh-CN" altLang="en-US" sz="7200" u="none" strike="noStrike" baseline="0" dirty="0">
              <a:solidFill>
                <a:schemeClr val="accent1">
                  <a:lumMod val="75000"/>
                </a:schemeClr>
              </a:solidFill>
              <a:uLnTx/>
              <a:uFillTx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TYPE" val="y"/>
  <p:tag name="KSO_WM_UNIT_INDEX" val="1"/>
  <p:tag name="KSO_WM_UNIT_ID" val="_1*y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ACKGROUND_MASK_FLAG" val="1"/>
  <p:tag name="KSO_WM_SLIDE_BK_DARK_LIGHT" val="2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9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frame"/>
  <p:tag name="KSO_WM_SLIDE_BK_DARK_LIGHT" val="2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leftRight"/>
  <p:tag name="KSO_WM_SLIDE_BK_DARK_LIGHT" val="2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leftRight"/>
  <p:tag name="KSO_WM_SLIDE_BK_DARK_LIGHT" val="2"/>
</p:tagLst>
</file>

<file path=ppt/tags/tag162.xml><?xml version="1.0" encoding="utf-8"?>
<p:tagLst xmlns:p="http://schemas.openxmlformats.org/presentationml/2006/main">
  <p:tag name="KSO_WM_SLIDE_BACKGROUND_TYPE" val="leftRight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leftRight"/>
  <p:tag name="KSO_WM_SLIDE_BK_DARK_LIGHT" val="2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leftRight"/>
  <p:tag name="KSO_WM_SLIDE_BK_DARK_LIGHT" val="2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leftRight"/>
  <p:tag name="KSO_WM_SLIDE_BK_DARK_LIGHT" val="2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leftRight"/>
  <p:tag name="KSO_WM_SLIDE_BK_DARK_LIGHT" val="2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leftRight"/>
  <p:tag name="KSO_WM_SLIDE_BK_DARK_LIGHT" val="2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leftRight"/>
  <p:tag name="KSO_WM_SLIDE_BK_DARK_LIGHT" val="2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topBottom"/>
  <p:tag name="KSO_WM_SLIDE_BK_DARK_LIGHT" val="2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topBottom"/>
  <p:tag name="KSO_WM_SLIDE_BK_DARK_LIGHT" val="2"/>
</p:tagLst>
</file>

<file path=ppt/tags/tag177.xml><?xml version="1.0" encoding="utf-8"?>
<p:tagLst xmlns:p="http://schemas.openxmlformats.org/presentationml/2006/main">
  <p:tag name="KSO_WM_SLIDE_BACKGROUND_TYPE" val="topBottom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topBottom"/>
  <p:tag name="KSO_WM_SLIDE_BK_DARK_LIGHT" val="2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topBottom"/>
  <p:tag name="KSO_WM_SLIDE_BK_DARK_LIGHT" val="2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topBottom"/>
  <p:tag name="KSO_WM_SLIDE_BK_DARK_LIGHT" val="2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ottomTop"/>
  <p:tag name="KSO_WM_SLIDE_BK_DARK_LIGHT" val="2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bottomTop"/>
  <p:tag name="KSO_WM_SLIDE_BK_DARK_LIGHT" val="2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ottomTop"/>
  <p:tag name="KSO_WM_SLIDE_BK_DARK_LIGHT" val="2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ottomTop"/>
  <p:tag name="KSO_WM_SLIDE_BK_DARK_LIGHT" val="2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ottomTop"/>
  <p:tag name="KSO_WM_SLIDE_BK_DARK_LIGHT" val="2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ottomTop"/>
  <p:tag name="KSO_WM_SLIDE_BK_DARK_LIGHT" val="2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ottomTop"/>
  <p:tag name="KSO_WM_SLIDE_BK_DARK_LIGHT" val="2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ottomTop"/>
  <p:tag name="KSO_WM_SLIDE_BK_DARK_LIGHT" val="2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navigation"/>
  <p:tag name="KSO_WM_SLIDE_BK_DARK_LIGHT" val="2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navigation"/>
  <p:tag name="KSO_WM_SLIDE_BK_DARK_LIGHT" val="2"/>
</p:tagLst>
</file>

<file path=ppt/tags/tag205.xml><?xml version="1.0" encoding="utf-8"?>
<p:tagLst xmlns:p="http://schemas.openxmlformats.org/presentationml/2006/main">
  <p:tag name="KSO_WM_SLIDE_BACKGROUND_TYPE" val="navigation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navigation"/>
  <p:tag name="KSO_WM_SLIDE_BK_DARK_LIGHT" val="2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navigation"/>
  <p:tag name="KSO_WM_SLIDE_BK_DARK_LIGHT" val="2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navigation"/>
  <p:tag name="KSO_WM_SLIDE_BK_DARK_LIGHT" val="2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elt"/>
  <p:tag name="KSO_WM_SLIDE_BK_DARK_LIGHT" val="2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5.xml><?xml version="1.0" encoding="utf-8"?>
<p:tagLst xmlns:p="http://schemas.openxmlformats.org/presentationml/2006/main">
  <p:tag name="KSO_WM_SLIDE_BACKGROUND_TYPE" val="belt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elt"/>
  <p:tag name="KSO_WM_SLIDE_BK_DARK_LIGHT" val="2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elt"/>
  <p:tag name="KSO_WM_SLIDE_BK_DARK_LIGHT" val="2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elt"/>
  <p:tag name="KSO_WM_SLIDE_BK_DARK_LIGHT" val="2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elt"/>
  <p:tag name="KSO_WM_SLIDE_BK_DARK_LIGHT" val="2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elt"/>
  <p:tag name="KSO_WM_SLIDE_BK_DARK_LIGHT" val="2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elt"/>
  <p:tag name="KSO_WM_SLIDE_BK_DARK_LIGHT" val="2"/>
</p:tagLst>
</file>

<file path=ppt/tags/tag222.xml><?xml version="1.0" encoding="utf-8"?>
<p:tagLst xmlns:p="http://schemas.openxmlformats.org/presentationml/2006/main">
  <p:tag name="KSO_WM_SLIDE_BACKGROUND_TYPE" val="belt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belt"/>
  <p:tag name="KSO_WM_SLIDE_BK_DARK_LIGHT" val="2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9"/>
  <p:tag name="KSO_WM_UNIT_LAYERLEVEL" val="1"/>
  <p:tag name="KSO_WM_TAG_VERSION" val="1.0"/>
  <p:tag name="KSO_WM_BEAUTIFY_FLAG" val="#wm#"/>
  <p:tag name="KSO_WM_UNIT_TYPE" val="i"/>
  <p:tag name="KSO_WM_UNIT_INDEX" val="9"/>
  <p:tag name="KSO_WM_SLIDE_BACKGROUND_TYPE" val="belt"/>
  <p:tag name="KSO_WM_SLIDE_BK_DARK_LIGHT" val="2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0"/>
  <p:tag name="KSO_WM_UNIT_LAYERLEVEL" val="1"/>
  <p:tag name="KSO_WM_TAG_VERSION" val="1.0"/>
  <p:tag name="KSO_WM_BEAUTIFY_FLAG" val="#wm#"/>
  <p:tag name="KSO_WM_UNIT_TYPE" val="i"/>
  <p:tag name="KSO_WM_UNIT_INDEX" val="10"/>
  <p:tag name="KSO_WM_SLIDE_BACKGROUND_TYPE" val="belt"/>
  <p:tag name="KSO_WM_SLIDE_BK_DARK_LIGHT" val="2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1"/>
  <p:tag name="KSO_WM_UNIT_LAYERLEVEL" val="1"/>
  <p:tag name="KSO_WM_TAG_VERSION" val="1.0"/>
  <p:tag name="KSO_WM_BEAUTIFY_FLAG" val="#wm#"/>
  <p:tag name="KSO_WM_UNIT_TYPE" val="i"/>
  <p:tag name="KSO_WM_UNIT_INDEX" val="11"/>
  <p:tag name="KSO_WM_SLIDE_BACKGROUND_TYPE" val="belt"/>
  <p:tag name="KSO_WM_SLIDE_BK_DARK_LIGHT" val="2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2"/>
  <p:tag name="KSO_WM_UNIT_LAYERLEVEL" val="1"/>
  <p:tag name="KSO_WM_TAG_VERSION" val="1.0"/>
  <p:tag name="KSO_WM_BEAUTIFY_FLAG" val="#wm#"/>
  <p:tag name="KSO_WM_UNIT_TYPE" val="i"/>
  <p:tag name="KSO_WM_UNIT_INDEX" val="12"/>
  <p:tag name="KSO_WM_SLIDE_BACKGROUND_TYPE" val="belt"/>
  <p:tag name="KSO_WM_SLIDE_BK_DARK_LIGHT" val="2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3"/>
  <p:tag name="KSO_WM_UNIT_LAYERLEVEL" val="1"/>
  <p:tag name="KSO_WM_TAG_VERSION" val="1.0"/>
  <p:tag name="KSO_WM_BEAUTIFY_FLAG" val="#wm#"/>
  <p:tag name="KSO_WM_UNIT_TYPE" val="i"/>
  <p:tag name="KSO_WM_UNIT_INDEX" val="13"/>
  <p:tag name="KSO_WM_SLIDE_BACKGROUND_TYPE" val="belt"/>
  <p:tag name="KSO_WM_SLIDE_BK_DARK_LIGHT" val="2"/>
</p:tagLst>
</file>

<file path=ppt/tags/tag229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0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4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1"/>
  <p:tag name="KSO_WM_TEMPLATE_MASTER_THUMB_INDEX" val="12"/>
  <p:tag name="KSO_WM_UNIT_SHOW_EDIT_AREA_INDICATION" val="0"/>
  <p:tag name="KSO_WM_TAG_VERSION" val="1.0"/>
  <p:tag name="KSO_WM_BEAUTIFY_FLAG" val="#wm#"/>
  <p:tag name="KSO_WM_TEMPLATE_CATEGORY" val="custom"/>
  <p:tag name="KSO_WM_TEMPLATE_INDEX" val="20202612"/>
  <p:tag name="KSO_WM_TEMPLATE_THUMBS_INDEX" val="1、4、7、8、10、11、12、13、17、19"/>
</p:tagLst>
</file>

<file path=ppt/tags/tag235.xml><?xml version="1.0" encoding="utf-8"?>
<p:tagLst xmlns:p="http://schemas.openxmlformats.org/presentationml/2006/main">
  <p:tag name="KSO_WM_UNIT_ISCONTENTSTITLE" val="0"/>
  <p:tag name="KSO_WM_UNIT_PRESET_TEXT" val="文艺清新工作总结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612_1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NUMDGMTITLE" val="0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2612_1*b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PRESET_TEXT" val="汇报人姓名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2612_1*b*2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8.xml><?xml version="1.0" encoding="utf-8"?>
<p:tagLst xmlns:p="http://schemas.openxmlformats.org/presentationml/2006/main">
  <p:tag name="KSO_WM_SLIDE_ID" val="custom20202612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2612"/>
  <p:tag name="KSO_WM_SLIDE_LAYOUT" val="a_b"/>
  <p:tag name="KSO_WM_SLIDE_LAYOUT_CNT" val="1_3"/>
  <p:tag name="KSO_WM_TEMPLATE_MASTER_THUMB_INDEX" val="12"/>
  <p:tag name="KSO_WM_TEMPLATE_THUMBS_INDEX" val="1、4、7、8、10、11、12、13、17、19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4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9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5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3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5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5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0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6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4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6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1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74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5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7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7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8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9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1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2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8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8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9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0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2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93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9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00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01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0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03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04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0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0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0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1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1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1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1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1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15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12_19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CONTENTSTITLE" val="0"/>
  <p:tag name="KSO_WM_UNIT_NOCLEAR" val="1"/>
  <p:tag name="KSO_WM_UNIT_VALUE" val="6"/>
  <p:tag name="KSO_WM_UNIT_TYPE" val="a"/>
  <p:tag name="KSO_WM_UNIT_INDEX" val="1"/>
  <p:tag name="KSO_WM_UNIT_PRESET_TEXT" val="谢谢聆听"/>
  <p:tag name="KSO_WM_UNIT_ISNUMDGMTITLE" val="0"/>
</p:tagLst>
</file>

<file path=ppt/tags/tag317.xml><?xml version="1.0" encoding="utf-8"?>
<p:tagLst xmlns:p="http://schemas.openxmlformats.org/presentationml/2006/main">
  <p:tag name="KSO_WM_SLIDE_ID" val="custom20202612_19"/>
  <p:tag name="KSO_WM_TEMPLATE_SUBCATEGORY" val="0"/>
  <p:tag name="KSO_WM_TEMPLATE_MASTER_TYPE" val="1"/>
  <p:tag name="KSO_WM_TEMPLATE_COLOR_TYPE" val="1"/>
  <p:tag name="KSO_WM_SLIDE_ITEM_CNT" val="0"/>
  <p:tag name="KSO_WM_SLIDE_INDEX" val="19"/>
  <p:tag name="KSO_WM_TAG_VERSION" val="1.0"/>
  <p:tag name="KSO_WM_BEAUTIFY_FLAG" val="#wm#"/>
  <p:tag name="KSO_WM_TEMPLATE_CATEGORY" val="custom"/>
  <p:tag name="KSO_WM_TEMPLATE_INDEX" val="20202612"/>
  <p:tag name="KSO_WM_SLIDE_TYPE" val="endPage"/>
  <p:tag name="KSO_WM_SLIDE_SUBTYPE" val="pureTxt"/>
  <p:tag name="KSO_WM_SLIDE_LAYOUT" val="a_b"/>
  <p:tag name="KSO_WM_SLIDE_LAYOUT_CNT" val="1_1"/>
</p:tagLst>
</file>

<file path=ppt/tags/tag318.xml><?xml version="1.0" encoding="utf-8"?>
<p:tagLst xmlns:p="http://schemas.openxmlformats.org/presentationml/2006/main">
  <p:tag name="ISPRING_PRESENTATION_TITLE" val="PowerPoint 演示文稿"/>
  <p:tag name="COMMONDATA" val="eyJoZGlkIjoiNjZhOWVhNDRkNjE4OWRjOTBiMTk5NmIwMDI4NzRhZmIifQ=="/>
  <p:tag name="KSO_WPP_MARK_KEY" val="72a5af5d-bba7-4983-a94f-dba4579e757e"/>
  <p:tag name="commondata" val="eyJoZGlkIjoiNGZmZjZjNDRjYjM2ZWE3ODEzODI5ODY4NjcyOTA5ZGEifQ=="/>
</p:tagLst>
</file>

<file path=ppt/theme/theme1.xml><?xml version="1.0" encoding="utf-8"?>
<a:theme xmlns:a="http://schemas.openxmlformats.org/drawingml/2006/main" name="Office 主题​​">
  <a:themeElements>
    <a:clrScheme name="自定义 2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15686"/>
      </a:accent1>
      <a:accent2>
        <a:srgbClr val="FCC540"/>
      </a:accent2>
      <a:accent3>
        <a:srgbClr val="554C51"/>
      </a:accent3>
      <a:accent4>
        <a:srgbClr val="35D1F1"/>
      </a:accent4>
      <a:accent5>
        <a:srgbClr val="7F7F7F"/>
      </a:accent5>
      <a:accent6>
        <a:srgbClr val="ED7D31"/>
      </a:accent6>
      <a:hlink>
        <a:srgbClr val="034A90"/>
      </a:hlink>
      <a:folHlink>
        <a:srgbClr val="954F72"/>
      </a:folHlink>
    </a:clrScheme>
    <a:fontScheme name="自定义 2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45">
      <a:dk1>
        <a:srgbClr val="000000"/>
      </a:dk1>
      <a:lt1>
        <a:srgbClr val="FFFFFF"/>
      </a:lt1>
      <a:dk2>
        <a:srgbClr val="B5C0BD"/>
      </a:dk2>
      <a:lt2>
        <a:srgbClr val="F2F2F2"/>
      </a:lt2>
      <a:accent1>
        <a:srgbClr val="5E8286"/>
      </a:accent1>
      <a:accent2>
        <a:srgbClr val="667C86"/>
      </a:accent2>
      <a:accent3>
        <a:srgbClr val="6C7284"/>
      </a:accent3>
      <a:accent4>
        <a:srgbClr val="766C84"/>
      </a:accent4>
      <a:accent5>
        <a:srgbClr val="7C6381"/>
      </a:accent5>
      <a:accent6>
        <a:srgbClr val="5E8786"/>
      </a:accent6>
      <a:hlink>
        <a:srgbClr val="2E2AC6"/>
      </a:hlink>
      <a:folHlink>
        <a:srgbClr val="6F2B84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</Words>
  <Application>WPS 演示</Application>
  <PresentationFormat>宽屏</PresentationFormat>
  <Paragraphs>8</Paragraphs>
  <Slides>9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9</vt:i4>
      </vt:variant>
    </vt:vector>
  </HeadingPairs>
  <TitlesOfParts>
    <vt:vector size="20" baseType="lpstr">
      <vt:lpstr>Arial</vt:lpstr>
      <vt:lpstr>宋体</vt:lpstr>
      <vt:lpstr>Wingdings</vt:lpstr>
      <vt:lpstr>华文中宋</vt:lpstr>
      <vt:lpstr>微软雅黑</vt:lpstr>
      <vt:lpstr>Helvetica Light</vt:lpstr>
      <vt:lpstr>等线</vt:lpstr>
      <vt:lpstr>Arial Unicode MS</vt:lpstr>
      <vt:lpstr>Calibri</vt:lpstr>
      <vt:lpstr>Office 主题​​</vt:lpstr>
      <vt:lpstr>1_Office 主题​​</vt:lpstr>
      <vt:lpstr>第三章  循环结构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WPS_1621906101</cp:lastModifiedBy>
  <cp:revision>89</cp:revision>
  <dcterms:created xsi:type="dcterms:W3CDTF">2017-08-18T03:02:00Z</dcterms:created>
  <dcterms:modified xsi:type="dcterms:W3CDTF">2024-01-05T08:13:38Z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2052-12.1.0.16120</vt:lpwstr>
  </property>
  <property fmtid="{D5CDD505-2E9C-101B-9397-08002B2CF9AE}" pid="3" name="ICV">
    <vt:lpwstr>8378C2F7853243479FABB475DB293159</vt:lpwstr>
  </property>
</Properties>
</file>