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615" r:id="rId6"/>
    <p:sldId id="632" r:id="rId7"/>
    <p:sldId id="633" r:id="rId8"/>
    <p:sldId id="634" r:id="rId9"/>
    <p:sldId id="635" r:id="rId10"/>
    <p:sldId id="636" r:id="rId11"/>
    <p:sldId id="637" r:id="rId12"/>
    <p:sldId id="638" r:id="rId13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8" Type="http://schemas.openxmlformats.org/officeDocument/2006/relationships/tags" Target="tags/tag327.xml"/><Relationship Id="rId17" Type="http://schemas.openxmlformats.org/officeDocument/2006/relationships/commentAuthors" Target="commentAuthors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9"/>
              <a:lumOff val="-82854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9"/>
              <a:lumOff val="-82854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9"/>
              <a:lumOff val="-82854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9"/>
              <a:lumOff val="-82854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9"/>
              <a:lumOff val="-82854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9"/>
              <a:lumOff val="-82854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79"/>
              <a:lumOff val="-82854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79"/>
                <a:lumOff val="-82854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79"/>
                    <a:lumOff val="-82854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9"/>
              <a:lumOff val="-82854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79"/>
                    <a:lumOff val="-82854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79"/>
                  <a:lumOff val="-82854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79"/>
                    <a:lumOff val="-82854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9"/>
              <a:lumOff val="-82854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9"/>
              <a:lumOff val="-82854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9"/>
              <a:lumOff val="-82854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9"/>
              <a:lumOff val="-82854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9"/>
              <a:lumOff val="-82854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9"/>
              <a:lumOff val="-82854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9"/>
              <a:lumOff val="-82854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60.xml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4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71.xml"/><Relationship Id="rId12" Type="http://schemas.openxmlformats.org/officeDocument/2006/relationships/image" Target="../media/image8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5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82.xml"/><Relationship Id="rId12" Type="http://schemas.openxmlformats.org/officeDocument/2006/relationships/image" Target="../media/image9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6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93.xml"/><Relationship Id="rId13" Type="http://schemas.openxmlformats.org/officeDocument/2006/relationships/image" Target="../media/image11.emf"/><Relationship Id="rId12" Type="http://schemas.openxmlformats.org/officeDocument/2006/relationships/image" Target="../media/image10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tags" Target="../tags/tag300.xml"/><Relationship Id="rId7" Type="http://schemas.openxmlformats.org/officeDocument/2006/relationships/tags" Target="../tags/tag299.xml"/><Relationship Id="rId6" Type="http://schemas.openxmlformats.org/officeDocument/2006/relationships/tags" Target="../tags/tag298.xml"/><Relationship Id="rId5" Type="http://schemas.openxmlformats.org/officeDocument/2006/relationships/tags" Target="../tags/tag297.xml"/><Relationship Id="rId4" Type="http://schemas.openxmlformats.org/officeDocument/2006/relationships/tags" Target="../tags/tag296.xml"/><Relationship Id="rId3" Type="http://schemas.openxmlformats.org/officeDocument/2006/relationships/tags" Target="../tags/tag295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7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04.xml"/><Relationship Id="rId13" Type="http://schemas.openxmlformats.org/officeDocument/2006/relationships/image" Target="../media/image13.emf"/><Relationship Id="rId12" Type="http://schemas.openxmlformats.org/officeDocument/2006/relationships/image" Target="../media/image12.emf"/><Relationship Id="rId11" Type="http://schemas.openxmlformats.org/officeDocument/2006/relationships/tags" Target="../tags/tag303.xml"/><Relationship Id="rId10" Type="http://schemas.openxmlformats.org/officeDocument/2006/relationships/tags" Target="../tags/tag302.xml"/><Relationship Id="rId1" Type="http://schemas.openxmlformats.org/officeDocument/2006/relationships/tags" Target="../tags/tag29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12.xml"/><Relationship Id="rId8" Type="http://schemas.openxmlformats.org/officeDocument/2006/relationships/tags" Target="../tags/tag311.xml"/><Relationship Id="rId7" Type="http://schemas.openxmlformats.org/officeDocument/2006/relationships/tags" Target="../tags/tag310.xml"/><Relationship Id="rId6" Type="http://schemas.openxmlformats.org/officeDocument/2006/relationships/tags" Target="../tags/tag309.xml"/><Relationship Id="rId5" Type="http://schemas.openxmlformats.org/officeDocument/2006/relationships/tags" Target="../tags/tag308.xml"/><Relationship Id="rId4" Type="http://schemas.openxmlformats.org/officeDocument/2006/relationships/tags" Target="../tags/tag307.xml"/><Relationship Id="rId3" Type="http://schemas.openxmlformats.org/officeDocument/2006/relationships/tags" Target="../tags/tag306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8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15.xml"/><Relationship Id="rId13" Type="http://schemas.openxmlformats.org/officeDocument/2006/relationships/image" Target="../media/image15.emf"/><Relationship Id="rId12" Type="http://schemas.openxmlformats.org/officeDocument/2006/relationships/image" Target="../media/image14.emf"/><Relationship Id="rId11" Type="http://schemas.openxmlformats.org/officeDocument/2006/relationships/tags" Target="../tags/tag314.xml"/><Relationship Id="rId10" Type="http://schemas.openxmlformats.org/officeDocument/2006/relationships/tags" Target="../tags/tag313.xml"/><Relationship Id="rId1" Type="http://schemas.openxmlformats.org/officeDocument/2006/relationships/tags" Target="../tags/tag305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323.xml"/><Relationship Id="rId8" Type="http://schemas.openxmlformats.org/officeDocument/2006/relationships/tags" Target="../tags/tag322.xml"/><Relationship Id="rId7" Type="http://schemas.openxmlformats.org/officeDocument/2006/relationships/tags" Target="../tags/tag321.xml"/><Relationship Id="rId6" Type="http://schemas.openxmlformats.org/officeDocument/2006/relationships/tags" Target="../tags/tag320.xml"/><Relationship Id="rId5" Type="http://schemas.openxmlformats.org/officeDocument/2006/relationships/tags" Target="../tags/tag319.xml"/><Relationship Id="rId4" Type="http://schemas.openxmlformats.org/officeDocument/2006/relationships/tags" Target="../tags/tag318.xml"/><Relationship Id="rId3" Type="http://schemas.openxmlformats.org/officeDocument/2006/relationships/tags" Target="../tags/tag317.xml"/><Relationship Id="rId2" Type="http://schemas.openxmlformats.org/officeDocument/2006/relationships/image" Target="../media/image5.png"/><Relationship Id="rId14" Type="http://schemas.openxmlformats.org/officeDocument/2006/relationships/notesSlide" Target="../notesSlides/notesSlide9.xml"/><Relationship Id="rId13" Type="http://schemas.openxmlformats.org/officeDocument/2006/relationships/slideLayout" Target="../slideLayouts/slideLayout9.xml"/><Relationship Id="rId12" Type="http://schemas.openxmlformats.org/officeDocument/2006/relationships/tags" Target="../tags/tag326.xml"/><Relationship Id="rId11" Type="http://schemas.openxmlformats.org/officeDocument/2006/relationships/tags" Target="../tags/tag325.xml"/><Relationship Id="rId10" Type="http://schemas.openxmlformats.org/officeDocument/2006/relationships/tags" Target="../tags/tag324.xml"/><Relationship Id="rId1" Type="http://schemas.openxmlformats.org/officeDocument/2006/relationships/tags" Target="../tags/tag3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第三章  循环结构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第28课 累加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37535" y="387350"/>
            <a:ext cx="5276850" cy="571500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85720" y="795020"/>
            <a:ext cx="6739890" cy="526796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57575" y="566420"/>
            <a:ext cx="5276850" cy="572452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59990" y="575310"/>
            <a:ext cx="7040245" cy="526097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9150" y="535940"/>
            <a:ext cx="5276850" cy="49339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3"/>
          <a:srcRect r="39651"/>
          <a:stretch>
            <a:fillRect/>
          </a:stretch>
        </p:blipFill>
        <p:spPr>
          <a:xfrm>
            <a:off x="5391150" y="3288665"/>
            <a:ext cx="3184525" cy="218122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86790" y="602615"/>
            <a:ext cx="6827520" cy="452310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05400" y="4625975"/>
            <a:ext cx="5276850" cy="117157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4345" y="147320"/>
            <a:ext cx="7272020" cy="328168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55705"/>
          <a:stretch>
            <a:fillRect/>
          </a:stretch>
        </p:blipFill>
        <p:spPr>
          <a:xfrm>
            <a:off x="3735705" y="3481705"/>
            <a:ext cx="3347720" cy="227838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  <p:custDataLst>
      <p:tags r:id="rId1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9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0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1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5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1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2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6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27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NGZmZjZjNDRjYjM2ZWE3ODEzODI5ODY4NjcyOTA5ZGE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</Words>
  <Application>WPS 演示</Application>
  <PresentationFormat>宽屏</PresentationFormat>
  <Paragraphs>6</Paragraphs>
  <Slides>9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9</vt:i4>
      </vt:variant>
    </vt:vector>
  </HeadingPairs>
  <TitlesOfParts>
    <vt:vector size="20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Calibri</vt:lpstr>
      <vt:lpstr>Office 主题​​</vt:lpstr>
      <vt:lpstr>1_Office 主题​​</vt:lpstr>
      <vt:lpstr>第三章  循环结构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87</cp:revision>
  <dcterms:created xsi:type="dcterms:W3CDTF">2017-08-18T03:02:00Z</dcterms:created>
  <dcterms:modified xsi:type="dcterms:W3CDTF">2024-01-02T00:55:57Z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ICV">
    <vt:lpwstr>8378C2F7853243479FABB475DB293159</vt:lpwstr>
  </property>
</Properties>
</file>