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615" r:id="rId7"/>
    <p:sldId id="616" r:id="rId8"/>
    <p:sldId id="617" r:id="rId9"/>
    <p:sldId id="618" r:id="rId10"/>
    <p:sldId id="619" r:id="rId11"/>
    <p:sldId id="620" r:id="rId12"/>
    <p:sldId id="621" r:id="rId13"/>
    <p:sldId id="385" r:id="rId14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330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81"/>
                <a:lumOff val="-8285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81"/>
                    <a:lumOff val="-8285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81"/>
                    <a:lumOff val="-8285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81"/>
                  <a:lumOff val="-8285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81"/>
                    <a:lumOff val="-8285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81"/>
              <a:lumOff val="-8285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50.xml"/><Relationship Id="rId13" Type="http://schemas.openxmlformats.org/officeDocument/2006/relationships/image" Target="../media/image6.emf"/><Relationship Id="rId12" Type="http://schemas.openxmlformats.org/officeDocument/2006/relationships/tags" Target="../tags/tag249.xml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1.xml"/><Relationship Id="rId12" Type="http://schemas.openxmlformats.org/officeDocument/2006/relationships/image" Target="../media/image7.emf"/><Relationship Id="rId11" Type="http://schemas.openxmlformats.org/officeDocument/2006/relationships/tags" Target="../tags/tag260.xml"/><Relationship Id="rId10" Type="http://schemas.openxmlformats.org/officeDocument/2006/relationships/tags" Target="../tags/tag259.xml"/><Relationship Id="rId1" Type="http://schemas.openxmlformats.org/officeDocument/2006/relationships/tags" Target="../tags/tag25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tags" Target="../tags/tag268.xml"/><Relationship Id="rId7" Type="http://schemas.openxmlformats.org/officeDocument/2006/relationships/tags" Target="../tags/tag267.xml"/><Relationship Id="rId6" Type="http://schemas.openxmlformats.org/officeDocument/2006/relationships/tags" Target="../tags/tag266.xml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2.xml"/><Relationship Id="rId12" Type="http://schemas.openxmlformats.org/officeDocument/2006/relationships/image" Target="../media/image8.emf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tags" Target="../tags/tag26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3.xml"/><Relationship Id="rId12" Type="http://schemas.openxmlformats.org/officeDocument/2006/relationships/image" Target="../media/image9.emf"/><Relationship Id="rId11" Type="http://schemas.openxmlformats.org/officeDocument/2006/relationships/tags" Target="../tags/tag282.xml"/><Relationship Id="rId10" Type="http://schemas.openxmlformats.org/officeDocument/2006/relationships/tags" Target="../tags/tag281.xml"/><Relationship Id="rId1" Type="http://schemas.openxmlformats.org/officeDocument/2006/relationships/tags" Target="../tags/tag27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1.xml"/><Relationship Id="rId8" Type="http://schemas.openxmlformats.org/officeDocument/2006/relationships/tags" Target="../tags/tag290.xml"/><Relationship Id="rId7" Type="http://schemas.openxmlformats.org/officeDocument/2006/relationships/tags" Target="../tags/tag289.xml"/><Relationship Id="rId6" Type="http://schemas.openxmlformats.org/officeDocument/2006/relationships/tags" Target="../tags/tag288.xml"/><Relationship Id="rId5" Type="http://schemas.openxmlformats.org/officeDocument/2006/relationships/tags" Target="../tags/tag287.xml"/><Relationship Id="rId4" Type="http://schemas.openxmlformats.org/officeDocument/2006/relationships/tags" Target="../tags/tag286.xml"/><Relationship Id="rId3" Type="http://schemas.openxmlformats.org/officeDocument/2006/relationships/tags" Target="../tags/tag28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4.xml"/><Relationship Id="rId12" Type="http://schemas.openxmlformats.org/officeDocument/2006/relationships/image" Target="../media/image10.emf"/><Relationship Id="rId11" Type="http://schemas.openxmlformats.org/officeDocument/2006/relationships/tags" Target="../tags/tag293.xml"/><Relationship Id="rId10" Type="http://schemas.openxmlformats.org/officeDocument/2006/relationships/tags" Target="../tags/tag292.xml"/><Relationship Id="rId1" Type="http://schemas.openxmlformats.org/officeDocument/2006/relationships/tags" Target="../tags/tag28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2.xml"/><Relationship Id="rId8" Type="http://schemas.openxmlformats.org/officeDocument/2006/relationships/tags" Target="../tags/tag301.xml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tags" Target="../tags/tag297.xml"/><Relationship Id="rId3" Type="http://schemas.openxmlformats.org/officeDocument/2006/relationships/tags" Target="../tags/tag29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5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304.xml"/><Relationship Id="rId10" Type="http://schemas.openxmlformats.org/officeDocument/2006/relationships/tags" Target="../tags/tag303.xml"/><Relationship Id="rId1" Type="http://schemas.openxmlformats.org/officeDocument/2006/relationships/tags" Target="../tags/tag29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3.xml"/><Relationship Id="rId8" Type="http://schemas.openxmlformats.org/officeDocument/2006/relationships/tags" Target="../tags/tag312.xml"/><Relationship Id="rId7" Type="http://schemas.openxmlformats.org/officeDocument/2006/relationships/tags" Target="../tags/tag311.xml"/><Relationship Id="rId6" Type="http://schemas.openxmlformats.org/officeDocument/2006/relationships/tags" Target="../tags/tag310.xml"/><Relationship Id="rId5" Type="http://schemas.openxmlformats.org/officeDocument/2006/relationships/tags" Target="../tags/tag309.xml"/><Relationship Id="rId4" Type="http://schemas.openxmlformats.org/officeDocument/2006/relationships/tags" Target="../tags/tag308.xml"/><Relationship Id="rId3" Type="http://schemas.openxmlformats.org/officeDocument/2006/relationships/tags" Target="../tags/tag307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6.xml"/><Relationship Id="rId12" Type="http://schemas.openxmlformats.org/officeDocument/2006/relationships/image" Target="../media/image13.emf"/><Relationship Id="rId11" Type="http://schemas.openxmlformats.org/officeDocument/2006/relationships/tags" Target="../tags/tag315.xml"/><Relationship Id="rId10" Type="http://schemas.openxmlformats.org/officeDocument/2006/relationships/tags" Target="../tags/tag314.xml"/><Relationship Id="rId1" Type="http://schemas.openxmlformats.org/officeDocument/2006/relationships/tags" Target="../tags/tag30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4.xml"/><Relationship Id="rId8" Type="http://schemas.openxmlformats.org/officeDocument/2006/relationships/tags" Target="../tags/tag323.xml"/><Relationship Id="rId7" Type="http://schemas.openxmlformats.org/officeDocument/2006/relationships/tags" Target="../tags/tag322.xml"/><Relationship Id="rId6" Type="http://schemas.openxmlformats.org/officeDocument/2006/relationships/tags" Target="../tags/tag321.xml"/><Relationship Id="rId5" Type="http://schemas.openxmlformats.org/officeDocument/2006/relationships/tags" Target="../tags/tag320.xml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27.xml"/><Relationship Id="rId12" Type="http://schemas.openxmlformats.org/officeDocument/2006/relationships/image" Target="../media/image14.emf"/><Relationship Id="rId11" Type="http://schemas.openxmlformats.org/officeDocument/2006/relationships/tags" Target="../tags/tag326.xml"/><Relationship Id="rId10" Type="http://schemas.openxmlformats.org/officeDocument/2006/relationships/tags" Target="../tags/tag325.xml"/><Relationship Id="rId1" Type="http://schemas.openxmlformats.org/officeDocument/2006/relationships/tags" Target="../tags/tag31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29.xml"/><Relationship Id="rId1" Type="http://schemas.openxmlformats.org/officeDocument/2006/relationships/tags" Target="../tags/tag3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第三章  循环结构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第25课 体验for语句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30045" y="271780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  <a:p>
            <a:r>
              <a:rPr lang="zh-CN" altLang="en-US"/>
              <a:t>一、语句格式</a:t>
            </a:r>
            <a:endParaRPr lang="zh-CN" altLang="en-US"/>
          </a:p>
          <a:p>
            <a:r>
              <a:rPr lang="zh-CN" altLang="en-US"/>
              <a:t>格式</a:t>
            </a:r>
            <a:endParaRPr lang="zh-CN" altLang="en-US"/>
          </a:p>
        </p:txBody>
      </p:sp>
      <p:sp>
        <p:nvSpPr>
          <p:cNvPr id="8" name="Text Box 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427480" y="1311275"/>
            <a:ext cx="6083300" cy="103124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ts val="1620"/>
              </a:lnSpc>
              <a:spcAft>
                <a:spcPts val="1000"/>
              </a:spcAft>
            </a:pPr>
            <a:r>
              <a:rPr lang="en-US" altLang="zh-CN" sz="2400" kern="100">
                <a:solidFill>
                  <a:srgbClr val="AF00DB"/>
                </a:solidFill>
                <a:latin typeface="Consolas" panose="020B0609020204030204"/>
                <a:ea typeface="Consolas" panose="020B0609020204030204"/>
                <a:cs typeface="Consolas" panose="020B0609020204030204"/>
                <a:sym typeface="Times New Roman" panose="02020603050405020304"/>
              </a:rPr>
              <a:t>for</a:t>
            </a:r>
            <a:r>
              <a:rPr lang="en-US" altLang="zh-CN" sz="2400" kern="100">
                <a:solidFill>
                  <a:srgbClr val="000000"/>
                </a:solidFill>
                <a:latin typeface="Consolas" panose="020B0609020204030204"/>
                <a:ea typeface="Consolas" panose="020B0609020204030204"/>
                <a:cs typeface="Consolas" panose="020B0609020204030204"/>
                <a:sym typeface="Times New Roman" panose="02020603050405020304"/>
              </a:rPr>
              <a:t> 迭代变量 </a:t>
            </a:r>
            <a:r>
              <a:rPr lang="en-US" altLang="zh-CN" sz="2400" kern="100">
                <a:solidFill>
                  <a:srgbClr val="AF00DB"/>
                </a:solidFill>
                <a:latin typeface="Consolas" panose="020B0609020204030204"/>
                <a:ea typeface="Consolas" panose="020B0609020204030204"/>
                <a:cs typeface="Consolas" panose="020B0609020204030204"/>
                <a:sym typeface="Times New Roman" panose="02020603050405020304"/>
              </a:rPr>
              <a:t>in</a:t>
            </a:r>
            <a:r>
              <a:rPr lang="en-US" altLang="zh-CN" sz="2400" kern="100">
                <a:solidFill>
                  <a:srgbClr val="000000"/>
                </a:solidFill>
                <a:latin typeface="Consolas" panose="020B0609020204030204"/>
                <a:ea typeface="Consolas" panose="020B0609020204030204"/>
                <a:cs typeface="Consolas" panose="020B0609020204030204"/>
                <a:sym typeface="Times New Roman" panose="02020603050405020304"/>
              </a:rPr>
              <a:t> 序列：</a:t>
            </a:r>
            <a:endParaRPr lang="en-US" altLang="zh-CN" sz="2400" kern="100">
              <a:solidFill>
                <a:srgbClr val="000000"/>
              </a:solidFill>
              <a:latin typeface="Consolas" panose="020B0609020204030204"/>
              <a:ea typeface="Consolas" panose="020B0609020204030204"/>
              <a:cs typeface="Consolas" panose="020B0609020204030204"/>
              <a:sym typeface="Times New Roman" panose="02020603050405020304"/>
            </a:endParaRPr>
          </a:p>
          <a:p>
            <a:pPr>
              <a:lnSpc>
                <a:spcPts val="1620"/>
              </a:lnSpc>
              <a:spcAft>
                <a:spcPts val="1000"/>
              </a:spcAft>
            </a:pPr>
            <a:r>
              <a:rPr lang="en-US" altLang="zh-CN" sz="2400" kern="100">
                <a:solidFill>
                  <a:srgbClr val="000000"/>
                </a:solidFill>
                <a:latin typeface="Consolas" panose="020B0609020204030204"/>
                <a:ea typeface="Consolas" panose="020B0609020204030204"/>
                <a:cs typeface="Consolas" panose="020B0609020204030204"/>
                <a:sym typeface="Times New Roman" panose="02020603050405020304"/>
              </a:rPr>
              <a:t>    代码块</a:t>
            </a:r>
            <a:endParaRPr lang="en-US" altLang="zh-CN" sz="2400" kern="100">
              <a:solidFill>
                <a:srgbClr val="000000"/>
              </a:solidFill>
              <a:latin typeface="Consolas" panose="020B0609020204030204"/>
              <a:ea typeface="Consolas" panose="020B0609020204030204"/>
              <a:cs typeface="Consolas" panose="020B0609020204030204"/>
              <a:sym typeface="Times New Roman" panose="02020603050405020304"/>
            </a:endParaRPr>
          </a:p>
          <a:p>
            <a:pPr>
              <a:spcAft>
                <a:spcPts val="1000"/>
              </a:spcAft>
            </a:pPr>
            <a:r>
              <a:rPr lang="en-US" altLang="zh-CN" sz="1100" kern="100">
                <a:latin typeface="Tahoma" panose="020B0604030504040204"/>
                <a:ea typeface="微软雅黑" panose="020B0503020204020204" charset="-122"/>
                <a:cs typeface="Tahoma" panose="020B0604030504040204"/>
                <a:sym typeface="Times New Roman" panose="02020603050405020304"/>
              </a:rPr>
              <a:t> </a:t>
            </a:r>
            <a:endParaRPr lang="en-US" altLang="zh-CN" sz="1100" kern="100">
              <a:latin typeface="Tahoma" panose="020B0604030504040204"/>
              <a:ea typeface="微软雅黑" panose="020B0503020204020204" charset="-122"/>
              <a:cs typeface="Tahoma" panose="020B0604030504040204"/>
              <a:sym typeface="Times New Roman" panose="02020603050405020304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3"/>
          <a:srcRect t="29789"/>
          <a:stretch>
            <a:fillRect/>
          </a:stretch>
        </p:blipFill>
        <p:spPr>
          <a:xfrm>
            <a:off x="1897380" y="2639060"/>
            <a:ext cx="8230870" cy="34340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19020" y="514350"/>
            <a:ext cx="7273925" cy="52781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4555" y="1013460"/>
            <a:ext cx="7882255" cy="468122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4860" y="429895"/>
            <a:ext cx="7818120" cy="503809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890" y="201930"/>
            <a:ext cx="7855585" cy="571436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1655" y="765810"/>
            <a:ext cx="5276850" cy="4467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28200"/>
          <a:stretch>
            <a:fillRect/>
          </a:stretch>
        </p:blipFill>
        <p:spPr>
          <a:xfrm>
            <a:off x="3726815" y="2580640"/>
            <a:ext cx="7757160" cy="16967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22120" y="425450"/>
            <a:ext cx="7781290" cy="52393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2405" y="612775"/>
            <a:ext cx="7200265" cy="482219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6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1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2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2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2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27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29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30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WPS 演示</Application>
  <PresentationFormat>宽屏</PresentationFormat>
  <Paragraphs>15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Consolas</vt:lpstr>
      <vt:lpstr>Times New Roman</vt:lpstr>
      <vt:lpstr>Tahoma</vt:lpstr>
      <vt:lpstr>Office 主题​​</vt:lpstr>
      <vt:lpstr>1_Office 主题​​</vt:lpstr>
      <vt:lpstr>第三章  循环结构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85</cp:revision>
  <dcterms:created xsi:type="dcterms:W3CDTF">2017-08-18T03:02:00Z</dcterms:created>
  <dcterms:modified xsi:type="dcterms:W3CDTF">2023-12-22T00:45:31Z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8378C2F7853243479FABB475DB293159</vt:lpwstr>
  </property>
</Properties>
</file>