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591" r:id="rId7"/>
    <p:sldId id="592" r:id="rId8"/>
    <p:sldId id="593" r:id="rId9"/>
    <p:sldId id="594" r:id="rId10"/>
    <p:sldId id="595" r:id="rId11"/>
    <p:sldId id="596" r:id="rId12"/>
    <p:sldId id="597" r:id="rId13"/>
    <p:sldId id="598" r:id="rId14"/>
    <p:sldId id="385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84"/>
                <a:lumOff val="-82859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84"/>
                    <a:lumOff val="-82859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84"/>
                    <a:lumOff val="-82859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84"/>
                  <a:lumOff val="-82859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84"/>
                    <a:lumOff val="-82859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4"/>
              <a:lumOff val="-82859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2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3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6.xml"/><Relationship Id="rId12" Type="http://schemas.openxmlformats.org/officeDocument/2006/relationships/image" Target="../media/image14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37.xml"/><Relationship Id="rId12" Type="http://schemas.openxmlformats.org/officeDocument/2006/relationships/image" Target="../media/image15.emf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第二章  选择结构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第22课 运算符的运算优先级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580" y="924560"/>
            <a:ext cx="9672955" cy="399859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l="-2617" r="19980"/>
          <a:stretch>
            <a:fillRect/>
          </a:stretch>
        </p:blipFill>
        <p:spPr>
          <a:xfrm>
            <a:off x="2716530" y="182245"/>
            <a:ext cx="6448425" cy="609028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3365" y="177165"/>
            <a:ext cx="8091170" cy="575437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84705" y="441960"/>
            <a:ext cx="6962140" cy="495173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6790" y="265430"/>
            <a:ext cx="7430135" cy="44126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-547" r="37052"/>
          <a:stretch>
            <a:fillRect/>
          </a:stretch>
        </p:blipFill>
        <p:spPr>
          <a:xfrm>
            <a:off x="8602345" y="1435100"/>
            <a:ext cx="3517900" cy="45751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57425" y="410210"/>
            <a:ext cx="6680200" cy="528129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71955" y="471805"/>
            <a:ext cx="7583170" cy="484568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24430" y="288290"/>
            <a:ext cx="6777355" cy="58356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2985" y="339090"/>
            <a:ext cx="7068185" cy="55499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2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3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3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3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3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WPS 演示</Application>
  <PresentationFormat>宽屏</PresentationFormat>
  <Paragraphs>8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Office 主题​​</vt:lpstr>
      <vt:lpstr>1_Office 主题​​</vt:lpstr>
      <vt:lpstr>第二章  选择结构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81</cp:revision>
  <dcterms:created xsi:type="dcterms:W3CDTF">2017-08-18T03:02:00Z</dcterms:created>
  <dcterms:modified xsi:type="dcterms:W3CDTF">2023-12-01T00:44:53Z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8378C2F7853243479FABB475DB293159</vt:lpwstr>
  </property>
</Properties>
</file>