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82" r:id="rId7"/>
    <p:sldId id="583" r:id="rId8"/>
    <p:sldId id="584" r:id="rId9"/>
    <p:sldId id="585" r:id="rId10"/>
    <p:sldId id="586" r:id="rId11"/>
    <p:sldId id="587" r:id="rId12"/>
    <p:sldId id="588" r:id="rId13"/>
    <p:sldId id="589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5"/>
                <a:lumOff val="-82860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5"/>
                    <a:lumOff val="-8286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5"/>
                    <a:lumOff val="-82860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5"/>
                  <a:lumOff val="-8286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5"/>
                    <a:lumOff val="-82860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5"/>
              <a:lumOff val="-8286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37.xml"/><Relationship Id="rId13" Type="http://schemas.openxmlformats.org/officeDocument/2006/relationships/image" Target="../media/image22.emf"/><Relationship Id="rId12" Type="http://schemas.openxmlformats.org/officeDocument/2006/relationships/image" Target="../media/image21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第21课 多分支if-elif-else语句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4135" y="382270"/>
            <a:ext cx="7136130" cy="46374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8170" y="272415"/>
            <a:ext cx="6565265" cy="41713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943" r="39386"/>
          <a:stretch>
            <a:fillRect/>
          </a:stretch>
        </p:blipFill>
        <p:spPr>
          <a:xfrm>
            <a:off x="6731635" y="3044190"/>
            <a:ext cx="5024755" cy="320230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965" y="424815"/>
            <a:ext cx="7966710" cy="32645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72852"/>
          <a:stretch>
            <a:fillRect/>
          </a:stretch>
        </p:blipFill>
        <p:spPr>
          <a:xfrm>
            <a:off x="5390515" y="2851785"/>
            <a:ext cx="2291080" cy="32296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6245" y="220345"/>
            <a:ext cx="7671435" cy="40157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1785" y="3194685"/>
            <a:ext cx="7004685" cy="28956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9945" y="381635"/>
            <a:ext cx="7075170" cy="3959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86935" y="3090545"/>
            <a:ext cx="6997700" cy="31197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3715" y="178435"/>
            <a:ext cx="7483475" cy="46939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13705" y="3888105"/>
            <a:ext cx="5276850" cy="25812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5595" y="239395"/>
            <a:ext cx="6315710" cy="47199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24" r="29531"/>
          <a:stretch>
            <a:fillRect/>
          </a:stretch>
        </p:blipFill>
        <p:spPr>
          <a:xfrm>
            <a:off x="6502400" y="2558415"/>
            <a:ext cx="5325110" cy="38322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610" y="302895"/>
            <a:ext cx="6105525" cy="4010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245" r="35728"/>
          <a:stretch>
            <a:fillRect/>
          </a:stretch>
        </p:blipFill>
        <p:spPr>
          <a:xfrm>
            <a:off x="6096000" y="2065020"/>
            <a:ext cx="4517390" cy="37846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830" y="212725"/>
            <a:ext cx="7939405" cy="41560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30065" y="2904490"/>
            <a:ext cx="6584950" cy="35540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79</cp:revision>
  <dcterms:created xsi:type="dcterms:W3CDTF">2017-08-18T03:02:00Z</dcterms:created>
  <dcterms:modified xsi:type="dcterms:W3CDTF">2023-12-01T00:39:27Z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