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62" r:id="rId7"/>
    <p:sldId id="563" r:id="rId8"/>
    <p:sldId id="564" r:id="rId9"/>
    <p:sldId id="565" r:id="rId10"/>
    <p:sldId id="566" r:id="rId11"/>
    <p:sldId id="567" r:id="rId12"/>
    <p:sldId id="568" r:id="rId13"/>
    <p:sldId id="569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7"/>
                <a:lumOff val="-82862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7"/>
                    <a:lumOff val="-82862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7"/>
                    <a:lumOff val="-82862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7"/>
                  <a:lumOff val="-82862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7"/>
                    <a:lumOff val="-82862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7"/>
              <a:lumOff val="-8286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37.xml"/><Relationship Id="rId13" Type="http://schemas.openxmlformats.org/officeDocument/2006/relationships/image" Target="../media/image22.emf"/><Relationship Id="rId12" Type="http://schemas.openxmlformats.org/officeDocument/2006/relationships/image" Target="../media/image21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第19课 分支语句嵌套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4375" y="411480"/>
            <a:ext cx="7844790" cy="58902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960" y="256540"/>
            <a:ext cx="7339330" cy="3987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1830" y="3053080"/>
            <a:ext cx="6706235" cy="31959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135" y="147955"/>
            <a:ext cx="8162290" cy="48475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93080" y="4503420"/>
            <a:ext cx="5276850" cy="18573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9105" y="355600"/>
            <a:ext cx="8275320" cy="40182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284" r="40915"/>
          <a:stretch>
            <a:fillRect/>
          </a:stretch>
        </p:blipFill>
        <p:spPr>
          <a:xfrm>
            <a:off x="6839585" y="1924050"/>
            <a:ext cx="3893185" cy="46132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465" y="384810"/>
            <a:ext cx="7564755" cy="3386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3995"/>
          <a:stretch>
            <a:fillRect/>
          </a:stretch>
        </p:blipFill>
        <p:spPr>
          <a:xfrm>
            <a:off x="5726430" y="3236595"/>
            <a:ext cx="2823845" cy="29591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8170" y="423545"/>
            <a:ext cx="9045575" cy="3706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861" r="51612"/>
          <a:stretch>
            <a:fillRect/>
          </a:stretch>
        </p:blipFill>
        <p:spPr>
          <a:xfrm>
            <a:off x="5276215" y="2788920"/>
            <a:ext cx="3594100" cy="28263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8040" y="281305"/>
            <a:ext cx="7906385" cy="47237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5499" r="53791"/>
          <a:stretch>
            <a:fillRect/>
          </a:stretch>
        </p:blipFill>
        <p:spPr>
          <a:xfrm>
            <a:off x="6884035" y="3041015"/>
            <a:ext cx="3610610" cy="26339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900" y="331470"/>
            <a:ext cx="7513320" cy="47739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2009" r="40578"/>
          <a:stretch>
            <a:fillRect/>
          </a:stretch>
        </p:blipFill>
        <p:spPr>
          <a:xfrm>
            <a:off x="5391150" y="4218305"/>
            <a:ext cx="3135630" cy="222504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620" y="195580"/>
            <a:ext cx="7694295" cy="4597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6125" r="37726"/>
          <a:stretch>
            <a:fillRect/>
          </a:stretch>
        </p:blipFill>
        <p:spPr>
          <a:xfrm>
            <a:off x="5408295" y="4103370"/>
            <a:ext cx="4824730" cy="18256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77</cp:revision>
  <dcterms:created xsi:type="dcterms:W3CDTF">2017-08-18T03:02:00Z</dcterms:created>
  <dcterms:modified xsi:type="dcterms:W3CDTF">2023-11-24T02:30:54Z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