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429" r:id="rId6"/>
    <p:sldId id="431" r:id="rId7"/>
    <p:sldId id="432" r:id="rId8"/>
    <p:sldId id="433" r:id="rId9"/>
    <p:sldId id="434" r:id="rId10"/>
    <p:sldId id="435" r:id="rId11"/>
    <p:sldId id="436" r:id="rId12"/>
    <p:sldId id="437" r:id="rId13"/>
    <p:sldId id="438" r:id="rId14"/>
    <p:sldId id="439" r:id="rId15"/>
    <p:sldId id="385" r:id="rId16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1" Type="http://schemas.openxmlformats.org/officeDocument/2006/relationships/tags" Target="tags/tag351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402"/>
              <a:lumOff val="-8287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2"/>
              <a:lumOff val="-8287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2"/>
              <a:lumOff val="-8287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402"/>
              <a:lumOff val="-8287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2"/>
              <a:lumOff val="-8287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2"/>
              <a:lumOff val="-8287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402"/>
              <a:lumOff val="-8287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402"/>
                <a:lumOff val="-82877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402"/>
                    <a:lumOff val="-82877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2"/>
              <a:lumOff val="-8287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402"/>
                    <a:lumOff val="-82877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402"/>
                  <a:lumOff val="-82877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402"/>
                    <a:lumOff val="-82877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2"/>
              <a:lumOff val="-8287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2"/>
              <a:lumOff val="-8287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402"/>
              <a:lumOff val="-8287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2"/>
              <a:lumOff val="-8287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402"/>
              <a:lumOff val="-8287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2"/>
              <a:lumOff val="-8287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2"/>
              <a:lumOff val="-8287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71.xml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5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82.xml"/><Relationship Id="rId12" Type="http://schemas.openxmlformats.org/officeDocument/2006/relationships/image" Target="../media/image9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1.emf"/><Relationship Id="rId12" Type="http://schemas.openxmlformats.org/officeDocument/2006/relationships/image" Target="../media/image10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7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04.xml"/><Relationship Id="rId12" Type="http://schemas.openxmlformats.org/officeDocument/2006/relationships/image" Target="../media/image12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8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15.xml"/><Relationship Id="rId12" Type="http://schemas.openxmlformats.org/officeDocument/2006/relationships/image" Target="../media/image13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23.xml"/><Relationship Id="rId8" Type="http://schemas.openxmlformats.org/officeDocument/2006/relationships/tags" Target="../tags/tag322.xml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tags" Target="../tags/tag317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9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26.xml"/><Relationship Id="rId12" Type="http://schemas.openxmlformats.org/officeDocument/2006/relationships/image" Target="../media/image14.emf"/><Relationship Id="rId11" Type="http://schemas.openxmlformats.org/officeDocument/2006/relationships/tags" Target="../tags/tag325.xml"/><Relationship Id="rId10" Type="http://schemas.openxmlformats.org/officeDocument/2006/relationships/tags" Target="../tags/tag324.xml"/><Relationship Id="rId1" Type="http://schemas.openxmlformats.org/officeDocument/2006/relationships/tags" Target="../tags/tag31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34.xml"/><Relationship Id="rId8" Type="http://schemas.openxmlformats.org/officeDocument/2006/relationships/tags" Target="../tags/tag333.xml"/><Relationship Id="rId7" Type="http://schemas.openxmlformats.org/officeDocument/2006/relationships/tags" Target="../tags/tag332.xml"/><Relationship Id="rId6" Type="http://schemas.openxmlformats.org/officeDocument/2006/relationships/tags" Target="../tags/tag331.xml"/><Relationship Id="rId5" Type="http://schemas.openxmlformats.org/officeDocument/2006/relationships/tags" Target="../tags/tag330.xml"/><Relationship Id="rId4" Type="http://schemas.openxmlformats.org/officeDocument/2006/relationships/tags" Target="../tags/tag329.xml"/><Relationship Id="rId3" Type="http://schemas.openxmlformats.org/officeDocument/2006/relationships/tags" Target="../tags/tag328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10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37.xml"/><Relationship Id="rId12" Type="http://schemas.openxmlformats.org/officeDocument/2006/relationships/image" Target="../media/image15.emf"/><Relationship Id="rId11" Type="http://schemas.openxmlformats.org/officeDocument/2006/relationships/tags" Target="../tags/tag336.xml"/><Relationship Id="rId10" Type="http://schemas.openxmlformats.org/officeDocument/2006/relationships/tags" Target="../tags/tag335.xml"/><Relationship Id="rId1" Type="http://schemas.openxmlformats.org/officeDocument/2006/relationships/tags" Target="../tags/tag327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45.xml"/><Relationship Id="rId8" Type="http://schemas.openxmlformats.org/officeDocument/2006/relationships/tags" Target="../tags/tag344.xml"/><Relationship Id="rId7" Type="http://schemas.openxmlformats.org/officeDocument/2006/relationships/tags" Target="../tags/tag343.xml"/><Relationship Id="rId6" Type="http://schemas.openxmlformats.org/officeDocument/2006/relationships/tags" Target="../tags/tag342.xml"/><Relationship Id="rId5" Type="http://schemas.openxmlformats.org/officeDocument/2006/relationships/tags" Target="../tags/tag341.xml"/><Relationship Id="rId4" Type="http://schemas.openxmlformats.org/officeDocument/2006/relationships/tags" Target="../tags/tag340.xml"/><Relationship Id="rId3" Type="http://schemas.openxmlformats.org/officeDocument/2006/relationships/tags" Target="../tags/tag339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11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48.xml"/><Relationship Id="rId12" Type="http://schemas.openxmlformats.org/officeDocument/2006/relationships/image" Target="../media/image16.emf"/><Relationship Id="rId11" Type="http://schemas.openxmlformats.org/officeDocument/2006/relationships/tags" Target="../tags/tag347.xml"/><Relationship Id="rId10" Type="http://schemas.openxmlformats.org/officeDocument/2006/relationships/tags" Target="../tags/tag346.xml"/><Relationship Id="rId1" Type="http://schemas.openxmlformats.org/officeDocument/2006/relationships/tags" Target="../tags/tag338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50.xml"/><Relationship Id="rId1" Type="http://schemas.openxmlformats.org/officeDocument/2006/relationships/tags" Target="../tags/tag3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1</a:t>
            </a: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章  顺序结构程序设计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990090" y="2929255"/>
            <a:ext cx="8709660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第4课 对象和变量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12570" y="337820"/>
            <a:ext cx="8656320" cy="583819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90930" y="248285"/>
            <a:ext cx="9515475" cy="604710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17370" y="1430655"/>
            <a:ext cx="8982075" cy="337820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5320" y="214630"/>
            <a:ext cx="10298430" cy="608457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665" y="314325"/>
            <a:ext cx="8040370" cy="59550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24350" y="1463040"/>
            <a:ext cx="7047865" cy="174688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91895" y="128905"/>
            <a:ext cx="9206230" cy="619506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83205" y="157480"/>
            <a:ext cx="6920865" cy="647192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24635" y="-42545"/>
            <a:ext cx="8785860" cy="667194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79600" y="-40005"/>
            <a:ext cx="7969885" cy="655764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2660" y="167005"/>
            <a:ext cx="9722485" cy="617855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1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2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2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7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4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4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4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4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4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4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4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48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50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51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WPS 演示</Application>
  <PresentationFormat>宽屏</PresentationFormat>
  <Paragraphs>8</Paragraphs>
  <Slides>12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Office 主题​​</vt:lpstr>
      <vt:lpstr>1_Office 主题​​</vt:lpstr>
      <vt:lpstr>第1章  顺序结构程序设计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61</cp:revision>
  <dcterms:created xsi:type="dcterms:W3CDTF">2017-08-18T03:02:00Z</dcterms:created>
  <dcterms:modified xsi:type="dcterms:W3CDTF">2023-10-05T05:41:47Z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8378C2F7853243479FABB475DB293159</vt:lpwstr>
  </property>
</Properties>
</file>