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0"/>
                <a:lumOff val="-8284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0"/>
                    <a:lumOff val="-8284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0"/>
                    <a:lumOff val="-8284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0"/>
                  <a:lumOff val="-8284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0"/>
                    <a:lumOff val="-8284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第六章  算法设计初体验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第69课 二分查找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235" y="706120"/>
            <a:ext cx="5734050" cy="441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9670" y="286385"/>
            <a:ext cx="5793105" cy="628523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60" y="695325"/>
            <a:ext cx="6348095" cy="46983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rcRect r="16643"/>
          <a:stretch>
            <a:fillRect/>
          </a:stretch>
        </p:blipFill>
        <p:spPr>
          <a:xfrm>
            <a:off x="6696710" y="2068195"/>
            <a:ext cx="5367655" cy="373126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46100"/>
            <a:ext cx="7211060" cy="47637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9543"/>
          <a:stretch>
            <a:fillRect/>
          </a:stretch>
        </p:blipFill>
        <p:spPr>
          <a:xfrm>
            <a:off x="7211060" y="1841500"/>
            <a:ext cx="4791710" cy="337566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9380" y="1058545"/>
            <a:ext cx="5674360" cy="43732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26175" y="0"/>
            <a:ext cx="5965825" cy="649351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855" y="572770"/>
            <a:ext cx="5276850" cy="4552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18757"/>
          <a:stretch>
            <a:fillRect/>
          </a:stretch>
        </p:blipFill>
        <p:spPr>
          <a:xfrm>
            <a:off x="6465570" y="925195"/>
            <a:ext cx="5327650" cy="47821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第六章  算法设计初体验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96</cp:revision>
  <dcterms:created xsi:type="dcterms:W3CDTF">2017-08-18T03:02:00Z</dcterms:created>
  <dcterms:modified xsi:type="dcterms:W3CDTF">2024-03-26T02:46:21Z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