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385" r:id="rId10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gs" Target="tags/tag285.xml"/><Relationship Id="rId14" Type="http://schemas.openxmlformats.org/officeDocument/2006/relationships/commentAuthors" Target="commentAuthors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1"/>
                <a:lumOff val="-82846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1"/>
                    <a:lumOff val="-82846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1"/>
                    <a:lumOff val="-82846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1"/>
                  <a:lumOff val="-82846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1"/>
                    <a:lumOff val="-82846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49.xml"/><Relationship Id="rId13" Type="http://schemas.openxmlformats.org/officeDocument/2006/relationships/image" Target="../media/image7.emf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9.emf"/><Relationship Id="rId12" Type="http://schemas.openxmlformats.org/officeDocument/2006/relationships/image" Target="../media/image8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1.emf"/><Relationship Id="rId12" Type="http://schemas.openxmlformats.org/officeDocument/2006/relationships/image" Target="../media/image10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3.emf"/><Relationship Id="rId12" Type="http://schemas.openxmlformats.org/officeDocument/2006/relationships/image" Target="../media/image12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84.xml"/><Relationship Id="rId1" Type="http://schemas.openxmlformats.org/officeDocument/2006/relationships/tags" Target="../tags/tag2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第五章  数的存储与组织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第64课 构建二维字符图形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7500" y="0"/>
            <a:ext cx="5754370" cy="64503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12214"/>
          <a:stretch>
            <a:fillRect/>
          </a:stretch>
        </p:blipFill>
        <p:spPr>
          <a:xfrm>
            <a:off x="6455410" y="253365"/>
            <a:ext cx="4999990" cy="641540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9095" y="1144905"/>
            <a:ext cx="6433185" cy="45986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38412"/>
          <a:stretch>
            <a:fillRect/>
          </a:stretch>
        </p:blipFill>
        <p:spPr>
          <a:xfrm>
            <a:off x="7337425" y="566420"/>
            <a:ext cx="4490720" cy="575183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rcRect t="3521"/>
          <a:stretch>
            <a:fillRect/>
          </a:stretch>
        </p:blipFill>
        <p:spPr>
          <a:xfrm>
            <a:off x="118745" y="348615"/>
            <a:ext cx="5276850" cy="57251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82920" y="484505"/>
            <a:ext cx="6256655" cy="610997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8485" y="265430"/>
            <a:ext cx="5276850" cy="55911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23020"/>
          <a:stretch>
            <a:fillRect/>
          </a:stretch>
        </p:blipFill>
        <p:spPr>
          <a:xfrm>
            <a:off x="6585585" y="265430"/>
            <a:ext cx="5192395" cy="569849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284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285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WPS 演示</Application>
  <PresentationFormat>宽屏</PresentationFormat>
  <Paragraphs>8</Paragraphs>
  <Slides>6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7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第五章  数的存储与组织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95</cp:revision>
  <dcterms:created xsi:type="dcterms:W3CDTF">2017-08-18T03:02:00Z</dcterms:created>
  <dcterms:modified xsi:type="dcterms:W3CDTF">2024-03-26T00:47:54Z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