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683" r:id="rId9"/>
    <p:sldId id="684" r:id="rId10"/>
    <p:sldId id="385" r:id="rId11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6" Type="http://schemas.openxmlformats.org/officeDocument/2006/relationships/tags" Target="tags/tag296.xml"/><Relationship Id="rId15" Type="http://schemas.openxmlformats.org/officeDocument/2006/relationships/commentAuthors" Target="commentAuthors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1"/>
                <a:lumOff val="-82846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1"/>
                    <a:lumOff val="-82846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1"/>
                    <a:lumOff val="-82846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1"/>
                  <a:lumOff val="-82846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1"/>
                    <a:lumOff val="-82846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60.xml"/><Relationship Id="rId13" Type="http://schemas.openxmlformats.org/officeDocument/2006/relationships/image" Target="../media/image8.emf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1.xml"/><Relationship Id="rId13" Type="http://schemas.openxmlformats.org/officeDocument/2006/relationships/image" Target="../media/image10.emf"/><Relationship Id="rId12" Type="http://schemas.openxmlformats.org/officeDocument/2006/relationships/image" Target="../media/image9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2.emf"/><Relationship Id="rId12" Type="http://schemas.openxmlformats.org/officeDocument/2006/relationships/image" Target="../media/image11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4.emf"/><Relationship Id="rId12" Type="http://schemas.openxmlformats.org/officeDocument/2006/relationships/image" Target="../media/image13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95.xml"/><Relationship Id="rId1" Type="http://schemas.openxmlformats.org/officeDocument/2006/relationships/tags" Target="../tags/tag29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第五章  数的存储与组织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第63课 方阵填数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0755" y="1224915"/>
            <a:ext cx="9948545" cy="299910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2285" y="508635"/>
            <a:ext cx="6915150" cy="51676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91630" y="1238250"/>
            <a:ext cx="5276850" cy="539115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9315" y="46355"/>
            <a:ext cx="6287770" cy="658304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76850" y="145415"/>
            <a:ext cx="6096000" cy="603059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7850" y="267970"/>
            <a:ext cx="6240780" cy="57454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77055" y="2703195"/>
            <a:ext cx="6946265" cy="331025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3910" y="450215"/>
            <a:ext cx="7747000" cy="45167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04130" y="2059940"/>
            <a:ext cx="5911850" cy="413004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295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296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WPS 演示</Application>
  <PresentationFormat>宽屏</PresentationFormat>
  <Paragraphs>8</Paragraphs>
  <Slides>7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</vt:i4>
      </vt:variant>
    </vt:vector>
  </HeadingPairs>
  <TitlesOfParts>
    <vt:vector size="18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第五章  数的存储与组织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95</cp:revision>
  <dcterms:created xsi:type="dcterms:W3CDTF">2017-08-18T03:02:00Z</dcterms:created>
  <dcterms:modified xsi:type="dcterms:W3CDTF">2024-03-25T08:01:04Z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