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370" r:id="rId4"/>
    <p:sldId id="659" r:id="rId6"/>
    <p:sldId id="681" r:id="rId7"/>
    <p:sldId id="682" r:id="rId8"/>
    <p:sldId id="683" r:id="rId9"/>
    <p:sldId id="684" r:id="rId10"/>
    <p:sldId id="685" r:id="rId11"/>
    <p:sldId id="385" r:id="rId12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68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68" y="96"/>
      </p:cViewPr>
      <p:guideLst>
        <p:guide orient="horz" pos="223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307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22CF-0D80-45B7-804E-B558B97AB2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8C390-5DFC-4387-A3E4-66C09358981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../media/image3.png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.png"/><Relationship Id="rId2" Type="http://schemas.openxmlformats.org/officeDocument/2006/relationships/tags" Target="../tags/tag29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image" Target="../media/image3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image" Target="../media/image3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image" Target="../media/image3.pn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image" Target="../media/image3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image" Target="../media/image5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image" Target="../media/image2.png"/><Relationship Id="rId2" Type="http://schemas.openxmlformats.org/officeDocument/2006/relationships/tags" Target="../tags/tag126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image" Target="../media/image5.png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4.png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5.png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tags" Target="../tags/tag210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包图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图片包含 滑雪, 雪花&#10;&#10;已生成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7964021" y="26670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《</a:t>
            </a:r>
            <a:r>
              <a:rPr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信息学奥赛一本通·编程启蒙 C++版</a:t>
            </a:r>
            <a:r>
              <a:rPr lang="en-US" altLang="zh-CN" baseline="0" dirty="0" smtClean="0">
                <a:solidFill>
                  <a:schemeClr val="accent4">
                    <a:lumMod val="75000"/>
                  </a:schemeClr>
                </a:solidFill>
                <a:ea typeface="华文中宋" panose="02010600040101010101" pitchFamily="2" charset="-122"/>
              </a:rPr>
              <a:t>》</a:t>
            </a:r>
            <a:endParaRPr lang="zh-CN" altLang="en-US" baseline="0" dirty="0">
              <a:solidFill>
                <a:schemeClr val="accent4">
                  <a:lumMod val="75000"/>
                </a:schemeClr>
              </a:solidFill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875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876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877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878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875"/>
          <p:cNvSpPr/>
          <p:nvPr userDrawn="1">
            <p:custDataLst>
              <p:tags r:id="rId8"/>
            </p:custDataLst>
          </p:nvPr>
        </p:nvSpPr>
        <p:spPr>
          <a:xfrm>
            <a:off x="9906000" y="6095999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76"/>
          <p:cNvSpPr/>
          <p:nvPr userDrawn="1">
            <p:custDataLst>
              <p:tags r:id="rId9"/>
            </p:custDataLst>
          </p:nvPr>
        </p:nvSpPr>
        <p:spPr>
          <a:xfrm>
            <a:off x="10668000" y="609312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845" hangingPunct="0">
              <a:defRPr sz="3000">
                <a:solidFill>
                  <a:srgbClr val="53585F"/>
                </a:solidFill>
              </a:defRPr>
            </a:pPr>
            <a:endParaRPr sz="1500" kern="0" baseline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2192316" y="2259756"/>
            <a:ext cx="7807369" cy="1398093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u="none" strike="noStrike" kern="1200" cap="none" spc="6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2192338" y="3740434"/>
            <a:ext cx="7807325" cy="50057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2449286" y="4383316"/>
            <a:ext cx="2451100" cy="414321"/>
          </a:xfrm>
        </p:spPr>
        <p:txBody>
          <a:bodyPr lIns="91440" tIns="45720" rIns="91440" bIns="45720"/>
          <a:lstStyle>
            <a:lvl1pPr marL="0" indent="0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汇报人姓名</a:t>
            </a:r>
            <a:endParaRPr lang="zh-CN" altLang="en-US" dirty="0"/>
          </a:p>
        </p:txBody>
      </p:sp>
      <p:sp>
        <p:nvSpPr>
          <p:cNvPr id="19" name="文本占位符 5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7291614" y="4383316"/>
            <a:ext cx="2451100" cy="414321"/>
          </a:xfrm>
        </p:spPr>
        <p:txBody>
          <a:bodyPr lIns="91440" tIns="45720" rIns="91440" bIns="45720"/>
          <a:lstStyle>
            <a:lvl1pPr marL="0" indent="0" algn="r">
              <a:buNone/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 userDrawn="1">
            <p:custDataLst>
              <p:tags r:id="rId17"/>
            </p:custDataLst>
          </p:nvPr>
        </p:nvCxnSpPr>
        <p:spPr>
          <a:xfrm>
            <a:off x="2560320" y="4263574"/>
            <a:ext cx="704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4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0" name="矩形 19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 dirty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Shape 31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32"/>
          <p:cNvSpPr/>
          <p:nvPr userDrawn="1">
            <p:custDataLst>
              <p:tags r:id="rId5"/>
            </p:custDataLst>
          </p:nvPr>
        </p:nvSpPr>
        <p:spPr>
          <a:xfrm>
            <a:off x="6858000" y="5334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33"/>
          <p:cNvSpPr/>
          <p:nvPr userDrawn="1">
            <p:custDataLst>
              <p:tags r:id="rId6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36"/>
          <p:cNvSpPr/>
          <p:nvPr userDrawn="1">
            <p:custDataLst>
              <p:tags r:id="rId7"/>
            </p:custDataLst>
          </p:nvPr>
        </p:nvSpPr>
        <p:spPr>
          <a:xfrm>
            <a:off x="-1" y="762000"/>
            <a:ext cx="762001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lnSpc>
                <a:spcPct val="100000"/>
              </a:lnSpc>
              <a:defRPr sz="3000">
                <a:solidFill>
                  <a:srgbClr val="53585F"/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38"/>
          <p:cNvSpPr/>
          <p:nvPr userDrawn="1">
            <p:custDataLst>
              <p:tags r:id="rId8"/>
            </p:custDataLst>
          </p:nvPr>
        </p:nvSpPr>
        <p:spPr>
          <a:xfrm flipV="1">
            <a:off x="4419600" y="2696211"/>
            <a:ext cx="0" cy="1270001"/>
          </a:xfrm>
          <a:prstGeom prst="line">
            <a:avLst/>
          </a:prstGeom>
          <a:ln w="25400">
            <a:solidFill>
              <a:schemeClr val="accent6">
                <a:hueOff val="-2214564"/>
                <a:satOff val="-18371"/>
                <a:lumOff val="-82846"/>
                <a:alpha val="19618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100000"/>
              </a:lnSpc>
              <a:defRPr sz="3200">
                <a:solidFill>
                  <a:schemeClr val="accent6">
                    <a:hueOff val="-2214564"/>
                    <a:satOff val="-18371"/>
                    <a:lumOff val="-82846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1883"/>
          <p:cNvSpPr/>
          <p:nvPr userDrawn="1">
            <p:custDataLst>
              <p:tags r:id="rId9"/>
            </p:custDataLst>
          </p:nvPr>
        </p:nvSpPr>
        <p:spPr>
          <a:xfrm>
            <a:off x="9906001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Shape 1884"/>
          <p:cNvSpPr/>
          <p:nvPr userDrawn="1">
            <p:custDataLst>
              <p:tags r:id="rId10"/>
            </p:custDataLst>
          </p:nvPr>
        </p:nvSpPr>
        <p:spPr>
          <a:xfrm>
            <a:off x="6858001" y="5334000"/>
            <a:ext cx="762000" cy="762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Shape 1885"/>
          <p:cNvSpPr/>
          <p:nvPr userDrawn="1">
            <p:custDataLst>
              <p:tags r:id="rId11"/>
            </p:custDataLst>
          </p:nvPr>
        </p:nvSpPr>
        <p:spPr>
          <a:xfrm>
            <a:off x="10668001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Shape 1888"/>
          <p:cNvSpPr/>
          <p:nvPr userDrawn="1">
            <p:custDataLst>
              <p:tags r:id="rId12"/>
            </p:custDataLst>
          </p:nvPr>
        </p:nvSpPr>
        <p:spPr>
          <a:xfrm>
            <a:off x="0" y="762000"/>
            <a:ext cx="762001" cy="762000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Shape 1889"/>
          <p:cNvSpPr/>
          <p:nvPr userDrawn="1">
            <p:custDataLst>
              <p:tags r:id="rId13"/>
            </p:custDataLst>
          </p:nvPr>
        </p:nvSpPr>
        <p:spPr>
          <a:xfrm>
            <a:off x="11430001" y="228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Shape 1890"/>
          <p:cNvSpPr/>
          <p:nvPr userDrawn="1">
            <p:custDataLst>
              <p:tags r:id="rId14"/>
            </p:custDataLst>
          </p:nvPr>
        </p:nvSpPr>
        <p:spPr>
          <a:xfrm flipV="1">
            <a:off x="4419601" y="2696211"/>
            <a:ext cx="0" cy="1270001"/>
          </a:xfrm>
          <a:prstGeom prst="line">
            <a:avLst/>
          </a:prstGeom>
          <a:ln w="25400">
            <a:solidFill>
              <a:schemeClr val="accent1">
                <a:alpha val="20000"/>
              </a:schemeClr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DCD5CB">
                    <a:hueOff val="-2214564"/>
                    <a:satOff val="-18371"/>
                    <a:lumOff val="-82846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DCD5CB">
                  <a:hueOff val="-2214564"/>
                  <a:satOff val="-18371"/>
                  <a:lumOff val="-82846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4629151" y="2431178"/>
            <a:ext cx="5448297" cy="9283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629146" y="3422413"/>
            <a:ext cx="5448297" cy="1470025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11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3" name="矩形 12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8" name="矩形 17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78"/>
          <p:cNvSpPr/>
          <p:nvPr userDrawn="1">
            <p:custDataLst>
              <p:tags r:id="rId2"/>
            </p:custDataLst>
          </p:nvPr>
        </p:nvSpPr>
        <p:spPr>
          <a:xfrm>
            <a:off x="4568825" y="6985"/>
            <a:ext cx="7620000" cy="6861810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00000"/>
              </a:lnSpc>
              <a:defRPr sz="3000">
                <a:solidFill>
                  <a:schemeClr val="accent6">
                    <a:hueOff val="-2214564"/>
                    <a:satOff val="-18371"/>
                    <a:lumOff val="-82846"/>
                    <a:alpha val="70145"/>
                  </a:schemeClr>
                </a:solidFill>
              </a:defRPr>
            </a:pPr>
            <a:endParaRPr sz="1500" baseline="0"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8" name="Shape 1924"/>
          <p:cNvSpPr/>
          <p:nvPr userDrawn="1">
            <p:custDataLst>
              <p:tags r:id="rId5"/>
            </p:custDataLst>
          </p:nvPr>
        </p:nvSpPr>
        <p:spPr>
          <a:xfrm>
            <a:off x="9906000" y="6135339"/>
            <a:ext cx="762000" cy="762001"/>
          </a:xfrm>
          <a:prstGeom prst="rect">
            <a:avLst/>
          </a:prstGeom>
          <a:solidFill>
            <a:schemeClr val="accent3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1926"/>
          <p:cNvSpPr/>
          <p:nvPr userDrawn="1">
            <p:custDataLst>
              <p:tags r:id="rId6"/>
            </p:custDataLst>
          </p:nvPr>
        </p:nvSpPr>
        <p:spPr>
          <a:xfrm>
            <a:off x="10668000" y="6132462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1929"/>
          <p:cNvSpPr/>
          <p:nvPr userDrawn="1">
            <p:custDataLst>
              <p:tags r:id="rId7"/>
            </p:custDataLst>
          </p:nvPr>
        </p:nvSpPr>
        <p:spPr>
          <a:xfrm>
            <a:off x="0" y="763439"/>
            <a:ext cx="762001" cy="762000"/>
          </a:xfrm>
          <a:prstGeom prst="rect">
            <a:avLst/>
          </a:prstGeom>
          <a:solidFill>
            <a:schemeClr val="accent5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1930"/>
          <p:cNvSpPr/>
          <p:nvPr userDrawn="1">
            <p:custDataLst>
              <p:tags r:id="rId8"/>
            </p:custDataLst>
          </p:nvPr>
        </p:nvSpPr>
        <p:spPr>
          <a:xfrm>
            <a:off x="11430001" y="229969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1925"/>
          <p:cNvSpPr/>
          <p:nvPr userDrawn="1">
            <p:custDataLst>
              <p:tags r:id="rId9"/>
            </p:custDataLst>
          </p:nvPr>
        </p:nvSpPr>
        <p:spPr>
          <a:xfrm>
            <a:off x="6854382" y="5350617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9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1" name="矩形 10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6" name="矩形 15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-3810"/>
            <a:ext cx="12191365" cy="6866255"/>
            <a:chOff x="0" y="-3810"/>
            <a:chExt cx="12191365" cy="6866255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5455920"/>
              <a:ext cx="3241040" cy="140652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217275" y="-3810"/>
              <a:ext cx="974090" cy="907415"/>
              <a:chOff x="11217275" y="-3810"/>
              <a:chExt cx="974090" cy="90741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 flipV="1">
                <a:off x="11685270" y="455930"/>
                <a:ext cx="271780" cy="23304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 flipV="1">
                <a:off x="11957685" y="2311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1957050" y="66992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 userDrawn="1">
                <p:custDataLst>
                  <p:tags r:id="rId8"/>
                </p:custDataLst>
              </p:nvPr>
            </p:nvSpPr>
            <p:spPr>
              <a:xfrm flipV="1">
                <a:off x="11450955" y="229235"/>
                <a:ext cx="234315" cy="2336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 userDrawn="1">
                <p:custDataLst>
                  <p:tags r:id="rId9"/>
                </p:custDataLst>
              </p:nvPr>
            </p:nvSpPr>
            <p:spPr>
              <a:xfrm flipV="1">
                <a:off x="11685270" y="-3810"/>
                <a:ext cx="271780" cy="23304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5" name="矩形 14"/>
              <p:cNvSpPr/>
              <p:nvPr userDrawn="1">
                <p:custDataLst>
                  <p:tags r:id="rId10"/>
                </p:custDataLst>
              </p:nvPr>
            </p:nvSpPr>
            <p:spPr>
              <a:xfrm flipV="1">
                <a:off x="11217275" y="-2540"/>
                <a:ext cx="233680" cy="23368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659999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635" y="3598545"/>
            <a:ext cx="12191780" cy="3253740"/>
            <a:chOff x="-635" y="3598545"/>
            <a:chExt cx="12191780" cy="3253740"/>
          </a:xfrm>
        </p:grpSpPr>
        <p:pic>
          <p:nvPicPr>
            <p:cNvPr id="8" name="Picture 1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635" y="5125720"/>
              <a:ext cx="3977005" cy="172656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 userDrawn="1"/>
          </p:nvGrpSpPr>
          <p:grpSpPr>
            <a:xfrm>
              <a:off x="11892280" y="3598545"/>
              <a:ext cx="298865" cy="1209455"/>
              <a:chOff x="11892280" y="3598545"/>
              <a:chExt cx="298865" cy="1209455"/>
            </a:xfrm>
          </p:grpSpPr>
          <p:sp>
            <p:nvSpPr>
              <p:cNvPr id="10" name="矩形 9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892280" y="4054222"/>
                <a:ext cx="298865" cy="2997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 userDrawn="1">
                <p:custDataLst>
                  <p:tags r:id="rId6"/>
                </p:custDataLst>
              </p:nvPr>
            </p:nvSpPr>
            <p:spPr>
              <a:xfrm>
                <a:off x="11892280" y="3598545"/>
                <a:ext cx="298865" cy="2997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 userDrawn="1">
                <p:custDataLst>
                  <p:tags r:id="rId7"/>
                </p:custDataLst>
              </p:nvPr>
            </p:nvSpPr>
            <p:spPr>
              <a:xfrm>
                <a:off x="11892280" y="4508235"/>
                <a:ext cx="298865" cy="29976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0"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123940"/>
            <a:ext cx="8611200" cy="3734060"/>
          </a:xfrm>
          <a:prstGeom prst="rect">
            <a:avLst/>
          </a:prstGeom>
        </p:spPr>
      </p:pic>
      <p:sp>
        <p:nvSpPr>
          <p:cNvPr id="6" name="Shape 2972"/>
          <p:cNvSpPr/>
          <p:nvPr userDrawn="1">
            <p:custDataLst>
              <p:tags r:id="rId4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Shape 2973"/>
          <p:cNvSpPr/>
          <p:nvPr userDrawn="1">
            <p:custDataLst>
              <p:tags r:id="rId5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Shape 2974"/>
          <p:cNvSpPr/>
          <p:nvPr userDrawn="1">
            <p:custDataLst>
              <p:tags r:id="rId6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Shape 2975"/>
          <p:cNvSpPr/>
          <p:nvPr userDrawn="1">
            <p:custDataLst>
              <p:tags r:id="rId7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Shape 2972"/>
          <p:cNvSpPr/>
          <p:nvPr userDrawn="1">
            <p:custDataLst>
              <p:tags r:id="rId8"/>
            </p:custDataLst>
          </p:nvPr>
        </p:nvSpPr>
        <p:spPr>
          <a:xfrm>
            <a:off x="9906000" y="6098877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Shape 2973"/>
          <p:cNvSpPr/>
          <p:nvPr userDrawn="1">
            <p:custDataLst>
              <p:tags r:id="rId9"/>
            </p:custDataLst>
          </p:nvPr>
        </p:nvSpPr>
        <p:spPr>
          <a:xfrm>
            <a:off x="10668000" y="6096000"/>
            <a:ext cx="762000" cy="762000"/>
          </a:xfrm>
          <a:prstGeom prst="rect">
            <a:avLst/>
          </a:prstGeom>
          <a:solidFill>
            <a:schemeClr val="accent1">
              <a:alpha val="14998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Shape 2974"/>
          <p:cNvSpPr/>
          <p:nvPr userDrawn="1">
            <p:custDataLst>
              <p:tags r:id="rId10"/>
            </p:custDataLst>
          </p:nvPr>
        </p:nvSpPr>
        <p:spPr>
          <a:xfrm>
            <a:off x="762000" y="0"/>
            <a:ext cx="762000" cy="762001"/>
          </a:xfrm>
          <a:prstGeom prst="rect">
            <a:avLst/>
          </a:prstGeom>
          <a:solidFill>
            <a:schemeClr val="accent1">
              <a:alpha val="4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Shape 2975"/>
          <p:cNvSpPr/>
          <p:nvPr userDrawn="1">
            <p:custDataLst>
              <p:tags r:id="rId11"/>
            </p:custDataLst>
          </p:nvPr>
        </p:nvSpPr>
        <p:spPr>
          <a:xfrm>
            <a:off x="11430000" y="762000"/>
            <a:ext cx="762000" cy="762000"/>
          </a:xfrm>
          <a:prstGeom prst="rect">
            <a:avLst/>
          </a:prstGeom>
          <a:solidFill>
            <a:schemeClr val="accent6">
              <a:hueOff val="-2214564"/>
              <a:satOff val="-18371"/>
              <a:lumOff val="-82846"/>
              <a:alpha val="2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l" defTabSz="4108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>
                <a:solidFill>
                  <a:srgbClr val="53585F"/>
                </a:solidFill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3075177" y="2310197"/>
            <a:ext cx="6041646" cy="139774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</a:t>
            </a:r>
            <a:r>
              <a:rPr lang="zh-CN" altLang="en-US" dirty="0">
                <a:sym typeface="+mn-ea"/>
              </a:rPr>
              <a:t>标</a:t>
            </a:r>
            <a:r>
              <a:rPr dirty="0">
                <a:sym typeface="+mn-ea"/>
              </a:rPr>
              <a:t>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3075177" y="3889083"/>
            <a:ext cx="6041646" cy="761302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800" spc="1000"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8" name="矩形 17"/>
          <p:cNvSpPr/>
          <p:nvPr userDrawn="1">
            <p:custDataLst>
              <p:tags r:id="rId17"/>
            </p:custDataLst>
          </p:nvPr>
        </p:nvSpPr>
        <p:spPr>
          <a:xfrm>
            <a:off x="5849257" y="3778584"/>
            <a:ext cx="493486" cy="58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3914775"/>
            <a:ext cx="6788150" cy="29464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1" y="-3810"/>
            <a:ext cx="4866885" cy="6866255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77080" y="770255"/>
            <a:ext cx="4115435" cy="882015"/>
          </a:xfrm>
          <a:noFill/>
        </p:spPr>
        <p:txBody>
          <a:bodyPr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80890" y="1764030"/>
            <a:ext cx="4111625" cy="4093210"/>
          </a:xfrm>
          <a:noFill/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5455920"/>
            <a:ext cx="3241040" cy="140652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6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7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0"/>
            <a:ext cx="12192000" cy="26640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619200"/>
            <a:ext cx="10976400" cy="788400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>
            <p:custDataLst>
              <p:tags r:id="rId11"/>
            </p:custDataLst>
          </p:nvPr>
        </p:nvGrpSpPr>
        <p:grpSpPr>
          <a:xfrm rot="0">
            <a:off x="11892280" y="3598545"/>
            <a:ext cx="299085" cy="1209675"/>
            <a:chOff x="11892280" y="3598545"/>
            <a:chExt cx="298865" cy="1209455"/>
          </a:xfrm>
        </p:grpSpPr>
        <p:sp>
          <p:nvSpPr>
            <p:cNvPr id="13" name="矩形 12"/>
            <p:cNvSpPr/>
            <p:nvPr userDrawn="1">
              <p:custDataLst>
                <p:tags r:id="rId12"/>
              </p:custDataLst>
            </p:nvPr>
          </p:nvSpPr>
          <p:spPr>
            <a:xfrm>
              <a:off x="11892280" y="405422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 userDrawn="1">
              <p:custDataLst>
                <p:tags r:id="rId13"/>
              </p:custDataLst>
            </p:nvPr>
          </p:nvSpPr>
          <p:spPr>
            <a:xfrm>
              <a:off x="11892280" y="359854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4"/>
              </p:custDataLst>
            </p:nvPr>
          </p:nvSpPr>
          <p:spPr>
            <a:xfrm>
              <a:off x="11892280" y="450823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462915"/>
            <a:ext cx="10976400" cy="771885"/>
          </a:xfrm>
        </p:spPr>
        <p:txBody>
          <a:bodyPr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9"/>
            </p:custDataLst>
          </p:nvPr>
        </p:nvGrpSpPr>
        <p:grpSpPr>
          <a:xfrm>
            <a:off x="11217275" y="-3810"/>
            <a:ext cx="974090" cy="907415"/>
            <a:chOff x="11217275" y="-3810"/>
            <a:chExt cx="974090" cy="907415"/>
          </a:xfrm>
        </p:grpSpPr>
        <p:sp>
          <p:nvSpPr>
            <p:cNvPr id="17" name="矩形 16"/>
            <p:cNvSpPr/>
            <p:nvPr userDrawn="1">
              <p:custDataLst>
                <p:tags r:id="rId10"/>
              </p:custDataLst>
            </p:nvPr>
          </p:nvSpPr>
          <p:spPr>
            <a:xfrm flipV="1">
              <a:off x="11685270" y="455930"/>
              <a:ext cx="271780" cy="23304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 userDrawn="1">
              <p:custDataLst>
                <p:tags r:id="rId11"/>
              </p:custDataLst>
            </p:nvPr>
          </p:nvSpPr>
          <p:spPr>
            <a:xfrm flipV="1">
              <a:off x="11957685" y="2311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 userDrawn="1">
              <p:custDataLst>
                <p:tags r:id="rId12"/>
              </p:custDataLst>
            </p:nvPr>
          </p:nvSpPr>
          <p:spPr>
            <a:xfrm flipV="1">
              <a:off x="11957050" y="66992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flipV="1">
              <a:off x="11450955" y="229235"/>
              <a:ext cx="234315" cy="233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flipV="1">
              <a:off x="11685270" y="-3810"/>
              <a:ext cx="271780" cy="23304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 userDrawn="1">
              <p:custDataLst>
                <p:tags r:id="rId15"/>
              </p:custDataLst>
            </p:nvPr>
          </p:nvSpPr>
          <p:spPr>
            <a:xfrm flipV="1">
              <a:off x="11217275" y="-2540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133095"/>
            <a:ext cx="11037600" cy="670167"/>
          </a:xfrm>
        </p:spPr>
        <p:txBody>
          <a:bodyPr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Picture 1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13"/>
            </p:custDataLst>
          </p:nvPr>
        </p:nvGrpSpPr>
        <p:grpSpPr>
          <a:xfrm rot="0">
            <a:off x="11892915" y="1598295"/>
            <a:ext cx="299085" cy="1209675"/>
            <a:chOff x="11892915" y="1598295"/>
            <a:chExt cx="298865" cy="1209455"/>
          </a:xfrm>
        </p:grpSpPr>
        <p:sp>
          <p:nvSpPr>
            <p:cNvPr id="23" name="矩形 22"/>
            <p:cNvSpPr/>
            <p:nvPr userDrawn="1">
              <p:custDataLst>
                <p:tags r:id="rId14"/>
              </p:custDataLst>
            </p:nvPr>
          </p:nvSpPr>
          <p:spPr>
            <a:xfrm>
              <a:off x="11892915" y="2053972"/>
              <a:ext cx="298865" cy="2997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 userDrawn="1">
              <p:custDataLst>
                <p:tags r:id="rId15"/>
              </p:custDataLst>
            </p:nvPr>
          </p:nvSpPr>
          <p:spPr>
            <a:xfrm>
              <a:off x="11892915" y="1598295"/>
              <a:ext cx="298865" cy="2997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16"/>
              </p:custDataLst>
            </p:nvPr>
          </p:nvSpPr>
          <p:spPr>
            <a:xfrm>
              <a:off x="11892915" y="2507985"/>
              <a:ext cx="298865" cy="2997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algn="ctr"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6" name="组合 15"/>
          <p:cNvGrpSpPr/>
          <p:nvPr userDrawn="1">
            <p:custDataLst>
              <p:tags r:id="rId8"/>
            </p:custDataLst>
          </p:nvPr>
        </p:nvGrpSpPr>
        <p:grpSpPr>
          <a:xfrm rot="0">
            <a:off x="-116840" y="2726055"/>
            <a:ext cx="577850" cy="1240155"/>
            <a:chOff x="-116657" y="2874445"/>
            <a:chExt cx="577659" cy="1240236"/>
          </a:xfrm>
        </p:grpSpPr>
        <p:sp>
          <p:nvSpPr>
            <p:cNvPr id="37" name="任意多边形: 形状 36"/>
            <p:cNvSpPr/>
            <p:nvPr userDrawn="1">
              <p:custDataLst>
                <p:tags r:id="rId9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10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1" name="任意多边形: 形状 40"/>
            <p:cNvSpPr/>
            <p:nvPr userDrawn="1">
              <p:custDataLst>
                <p:tags r:id="rId11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5" name="任意多边形: 形状 34"/>
            <p:cNvSpPr/>
            <p:nvPr userDrawn="1">
              <p:custDataLst>
                <p:tags r:id="rId12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13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3" name="任意多边形: 形状 22"/>
            <p:cNvSpPr/>
            <p:nvPr userDrawn="1">
              <p:custDataLst>
                <p:tags r:id="rId14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 userDrawn="1">
            <p:custDataLst>
              <p:tags r:id="rId15"/>
            </p:custDataLst>
          </p:nvPr>
        </p:nvGrpSpPr>
        <p:grpSpPr>
          <a:xfrm rot="0" flipH="1">
            <a:off x="11720195" y="2726055"/>
            <a:ext cx="577850" cy="1240155"/>
            <a:chOff x="-116657" y="2874445"/>
            <a:chExt cx="577659" cy="1240236"/>
          </a:xfrm>
        </p:grpSpPr>
        <p:sp>
          <p:nvSpPr>
            <p:cNvPr id="43" name="任意多边形: 形状 42"/>
            <p:cNvSpPr/>
            <p:nvPr userDrawn="1">
              <p:custDataLst>
                <p:tags r:id="rId16"/>
              </p:custDataLst>
            </p:nvPr>
          </p:nvSpPr>
          <p:spPr>
            <a:xfrm rot="13620000" flipH="1">
              <a:off x="-128691" y="3543424"/>
              <a:ext cx="271780" cy="233045"/>
            </a:xfrm>
            <a:custGeom>
              <a:avLst/>
              <a:gdLst>
                <a:gd name="connsiteX0" fmla="*/ 0 w 271780"/>
                <a:gd name="connsiteY0" fmla="*/ 233045 h 233045"/>
                <a:gd name="connsiteX1" fmla="*/ 271780 w 271780"/>
                <a:gd name="connsiteY1" fmla="*/ 233045 h 233045"/>
                <a:gd name="connsiteX2" fmla="*/ 271780 w 271780"/>
                <a:gd name="connsiteY2" fmla="*/ 0 h 233045"/>
                <a:gd name="connsiteX3" fmla="*/ 232653 w 271780"/>
                <a:gd name="connsiteY3" fmla="*/ 0 h 233045"/>
                <a:gd name="connsiteX4" fmla="*/ 0 w 271780"/>
                <a:gd name="connsiteY4" fmla="*/ 216952 h 23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" h="233045">
                  <a:moveTo>
                    <a:pt x="0" y="233045"/>
                  </a:moveTo>
                  <a:lnTo>
                    <a:pt x="271780" y="233045"/>
                  </a:lnTo>
                  <a:lnTo>
                    <a:pt x="271780" y="0"/>
                  </a:lnTo>
                  <a:lnTo>
                    <a:pt x="232653" y="0"/>
                  </a:lnTo>
                  <a:lnTo>
                    <a:pt x="0" y="21695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 userDrawn="1">
              <p:custDataLst>
                <p:tags r:id="rId17"/>
              </p:custDataLst>
            </p:nvPr>
          </p:nvSpPr>
          <p:spPr>
            <a:xfrm rot="13620000" flipH="1">
              <a:off x="227322" y="3575316"/>
              <a:ext cx="233680" cy="2336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任意多边形: 形状 44"/>
            <p:cNvSpPr/>
            <p:nvPr userDrawn="1">
              <p:custDataLst>
                <p:tags r:id="rId18"/>
              </p:custDataLst>
            </p:nvPr>
          </p:nvSpPr>
          <p:spPr>
            <a:xfrm rot="13587297" flipH="1">
              <a:off x="-113169" y="3880684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16839 w 234315"/>
                <a:gd name="connsiteY3" fmla="*/ 0 h 233680"/>
                <a:gd name="connsiteX4" fmla="*/ 0 w 234315"/>
                <a:gd name="connsiteY4" fmla="*/ 206097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16839" y="0"/>
                  </a:lnTo>
                  <a:lnTo>
                    <a:pt x="0" y="20609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9"/>
              </p:custDataLst>
            </p:nvPr>
          </p:nvSpPr>
          <p:spPr>
            <a:xfrm rot="13620000" flipH="1">
              <a:off x="-116975" y="3203650"/>
              <a:ext cx="234315" cy="233680"/>
            </a:xfrm>
            <a:custGeom>
              <a:avLst/>
              <a:gdLst>
                <a:gd name="connsiteX0" fmla="*/ 0 w 234315"/>
                <a:gd name="connsiteY0" fmla="*/ 233680 h 233680"/>
                <a:gd name="connsiteX1" fmla="*/ 234315 w 234315"/>
                <a:gd name="connsiteY1" fmla="*/ 233680 h 233680"/>
                <a:gd name="connsiteX2" fmla="*/ 234315 w 234315"/>
                <a:gd name="connsiteY2" fmla="*/ 0 h 233680"/>
                <a:gd name="connsiteX3" fmla="*/ 224549 w 234315"/>
                <a:gd name="connsiteY3" fmla="*/ 0 h 233680"/>
                <a:gd name="connsiteX4" fmla="*/ 0 w 234315"/>
                <a:gd name="connsiteY4" fmla="*/ 209395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5" h="233680">
                  <a:moveTo>
                    <a:pt x="0" y="233680"/>
                  </a:moveTo>
                  <a:lnTo>
                    <a:pt x="234315" y="233680"/>
                  </a:lnTo>
                  <a:lnTo>
                    <a:pt x="234315" y="0"/>
                  </a:lnTo>
                  <a:lnTo>
                    <a:pt x="224549" y="0"/>
                  </a:lnTo>
                  <a:lnTo>
                    <a:pt x="0" y="20939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 userDrawn="1">
              <p:custDataLst>
                <p:tags r:id="rId20"/>
              </p:custDataLst>
            </p:nvPr>
          </p:nvSpPr>
          <p:spPr>
            <a:xfrm rot="13620000" flipH="1">
              <a:off x="207541" y="3229882"/>
              <a:ext cx="271780" cy="23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8" name="任意多边形: 形状 47"/>
            <p:cNvSpPr/>
            <p:nvPr userDrawn="1">
              <p:custDataLst>
                <p:tags r:id="rId21"/>
              </p:custDataLst>
            </p:nvPr>
          </p:nvSpPr>
          <p:spPr>
            <a:xfrm rot="13620000" flipH="1">
              <a:off x="-106734" y="2874445"/>
              <a:ext cx="233680" cy="233680"/>
            </a:xfrm>
            <a:custGeom>
              <a:avLst/>
              <a:gdLst>
                <a:gd name="connsiteX0" fmla="*/ 0 w 233680"/>
                <a:gd name="connsiteY0" fmla="*/ 233680 h 233680"/>
                <a:gd name="connsiteX1" fmla="*/ 233680 w 233680"/>
                <a:gd name="connsiteY1" fmla="*/ 233680 h 233680"/>
                <a:gd name="connsiteX2" fmla="*/ 233680 w 233680"/>
                <a:gd name="connsiteY2" fmla="*/ 0 h 233680"/>
                <a:gd name="connsiteX3" fmla="*/ 209681 w 233680"/>
                <a:gd name="connsiteY3" fmla="*/ 0 h 233680"/>
                <a:gd name="connsiteX4" fmla="*/ 0 w 233680"/>
                <a:gd name="connsiteY4" fmla="*/ 195531 h 2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680" h="233680">
                  <a:moveTo>
                    <a:pt x="0" y="233680"/>
                  </a:moveTo>
                  <a:lnTo>
                    <a:pt x="233680" y="233680"/>
                  </a:lnTo>
                  <a:lnTo>
                    <a:pt x="233680" y="0"/>
                  </a:lnTo>
                  <a:lnTo>
                    <a:pt x="209681" y="0"/>
                  </a:lnTo>
                  <a:lnTo>
                    <a:pt x="0" y="1955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aseline="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5" Type="http://schemas.openxmlformats.org/officeDocument/2006/relationships/theme" Target="../theme/theme2.xml"/><Relationship Id="rId24" Type="http://schemas.openxmlformats.org/officeDocument/2006/relationships/tags" Target="../tags/tag234.xml"/><Relationship Id="rId23" Type="http://schemas.openxmlformats.org/officeDocument/2006/relationships/tags" Target="../tags/tag233.xml"/><Relationship Id="rId22" Type="http://schemas.openxmlformats.org/officeDocument/2006/relationships/tags" Target="../tags/tag232.xml"/><Relationship Id="rId21" Type="http://schemas.openxmlformats.org/officeDocument/2006/relationships/tags" Target="../tags/tag231.xml"/><Relationship Id="rId20" Type="http://schemas.openxmlformats.org/officeDocument/2006/relationships/tags" Target="../tags/tag230.xml"/><Relationship Id="rId2" Type="http://schemas.openxmlformats.org/officeDocument/2006/relationships/slideLayout" Target="../slideLayouts/slideLayout4.xml"/><Relationship Id="rId19" Type="http://schemas.openxmlformats.org/officeDocument/2006/relationships/tags" Target="../tags/tag229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87271" y="91231"/>
            <a:ext cx="41833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smtClean="0"/>
              <a:t>《</a:t>
            </a:r>
            <a:r>
              <a:rPr dirty="0" smtClean="0"/>
              <a:t>信息学奥赛一本通·编程启蒙 C++版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9.xml"/><Relationship Id="rId13" Type="http://schemas.openxmlformats.org/officeDocument/2006/relationships/tags" Target="../tags/tag249.xml"/><Relationship Id="rId12" Type="http://schemas.openxmlformats.org/officeDocument/2006/relationships/image" Target="../media/image6.emf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3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60.xml"/><Relationship Id="rId13" Type="http://schemas.openxmlformats.org/officeDocument/2006/relationships/image" Target="../media/image8.emf"/><Relationship Id="rId12" Type="http://schemas.openxmlformats.org/officeDocument/2006/relationships/image" Target="../media/image7.emf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71.xml"/><Relationship Id="rId13" Type="http://schemas.openxmlformats.org/officeDocument/2006/relationships/image" Target="../media/image10.emf"/><Relationship Id="rId12" Type="http://schemas.openxmlformats.org/officeDocument/2006/relationships/image" Target="../media/image9.emf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82.xml"/><Relationship Id="rId13" Type="http://schemas.openxmlformats.org/officeDocument/2006/relationships/image" Target="../media/image12.emf"/><Relationship Id="rId12" Type="http://schemas.openxmlformats.org/officeDocument/2006/relationships/image" Target="../media/image11.emf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293.xml"/><Relationship Id="rId13" Type="http://schemas.openxmlformats.org/officeDocument/2006/relationships/image" Target="../media/image14.emf"/><Relationship Id="rId12" Type="http://schemas.openxmlformats.org/officeDocument/2006/relationships/image" Target="../media/image13.emf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" Type="http://schemas.openxmlformats.org/officeDocument/2006/relationships/tags" Target="../tags/tag295.xml"/><Relationship Id="rId2" Type="http://schemas.openxmlformats.org/officeDocument/2006/relationships/image" Target="../media/image5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9.xml"/><Relationship Id="rId14" Type="http://schemas.openxmlformats.org/officeDocument/2006/relationships/tags" Target="../tags/tag304.xml"/><Relationship Id="rId13" Type="http://schemas.openxmlformats.org/officeDocument/2006/relationships/image" Target="../media/image16.emf"/><Relationship Id="rId12" Type="http://schemas.openxmlformats.org/officeDocument/2006/relationships/image" Target="../media/image15.emf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06.xml"/><Relationship Id="rId1" Type="http://schemas.openxmlformats.org/officeDocument/2006/relationships/tags" Target="../tags/tag3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98805" y="1299210"/>
            <a:ext cx="10817225" cy="1398270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第五章  数的存储与组织</a:t>
            </a:r>
            <a:endParaRPr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499745" y="2929255"/>
            <a:ext cx="10916285" cy="122237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rPr>
              <a:t>第62课 嵌套列表</a:t>
            </a:r>
            <a:endParaRPr sz="3600" dirty="0">
              <a:solidFill>
                <a:schemeClr val="dk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9" name="文本占位符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935095" y="4384040"/>
            <a:ext cx="4189095" cy="414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《信息学奥赛一本通·编程启蒙 </a:t>
            </a: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python</a:t>
            </a:r>
            <a: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sym typeface="Arial" panose="020B0604020202020204" pitchFamily="34" charset="0"/>
              </a:rPr>
              <a:t>版》</a:t>
            </a:r>
            <a:endParaRPr lang="zh-CN" altLang="en-US" dirty="0">
              <a:solidFill>
                <a:schemeClr val="dk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20570" y="970280"/>
            <a:ext cx="8150860" cy="44729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8110" y="0"/>
            <a:ext cx="6502400" cy="60331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15150" y="1628775"/>
            <a:ext cx="5276850" cy="500062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8945" y="363220"/>
            <a:ext cx="7139305" cy="53441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rcRect r="34633"/>
          <a:stretch>
            <a:fillRect/>
          </a:stretch>
        </p:blipFill>
        <p:spPr>
          <a:xfrm>
            <a:off x="7357110" y="1809115"/>
            <a:ext cx="4834890" cy="38989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7160" y="292100"/>
            <a:ext cx="6589395" cy="56146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15150" y="1428750"/>
            <a:ext cx="5276850" cy="52006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3725" y="318135"/>
            <a:ext cx="6800850" cy="50577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22465" y="2724150"/>
            <a:ext cx="5276850" cy="390525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635" y="5125720"/>
            <a:ext cx="3977005" cy="1726565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214995" y="5125720"/>
            <a:ext cx="3977005" cy="172656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524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048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4572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096000" y="6629400"/>
            <a:ext cx="15240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620000" y="6629400"/>
            <a:ext cx="15240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9144000" y="6629400"/>
            <a:ext cx="15240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668000" y="6629400"/>
            <a:ext cx="152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CC54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9705" y="106680"/>
            <a:ext cx="5276850" cy="5695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7600" y="648335"/>
            <a:ext cx="5768340" cy="556069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75177" y="2310197"/>
            <a:ext cx="6041646" cy="13977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7200" u="none" strike="noStrike" baseline="0" dirty="0">
                <a:solidFill>
                  <a:schemeClr val="accent1">
                    <a:lumMod val="75000"/>
                  </a:schemeClr>
                </a:solidFill>
                <a:uLnTx/>
                <a:uFillTx/>
              </a:rPr>
              <a:t>谢谢！</a:t>
            </a:r>
            <a:endParaRPr lang="zh-CN" altLang="en-US" sz="7200" u="none" strike="noStrike" baseline="0" dirty="0">
              <a:solidFill>
                <a:schemeClr val="accent1">
                  <a:lumMod val="75000"/>
                </a:schemeClr>
              </a:solidFill>
              <a:uLnTx/>
              <a:uFillTx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ACKGROUND_MASK_FLAG" val="1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LIDE_BK_DARK_LIGHT" val="2"/>
  <p:tag name="KSO_WM_SLIDE_BACKGROUND_MASK_FLAG" val="1"/>
</p:tagLst>
</file>

<file path=ppt/tags/tag139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K_DARK_LIGHT" val="2"/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frame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leftRight"/>
  <p:tag name="KSO_WM_SLIDE_BK_DARK_LIGHT" val="2"/>
</p:tagLst>
</file>

<file path=ppt/tags/tag162.xml><?xml version="1.0" encoding="utf-8"?>
<p:tagLst xmlns:p="http://schemas.openxmlformats.org/presentationml/2006/main">
  <p:tag name="KSO_WM_SLIDE_BACKGROUND_TYPE" val="leftRight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leftRigh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leftRight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leftRight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leftRight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leftRight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topBottom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ottomTop"/>
  <p:tag name="KSO_WM_SLIDE_BK_DARK_LIGHT" val="2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ottomTop"/>
  <p:tag name="KSO_WM_SLIDE_BK_DARK_LIGHT" val="2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ottomTop"/>
  <p:tag name="KSO_WM_SLIDE_BK_DARK_LIGHT" val="2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ottomTop"/>
  <p:tag name="KSO_WM_SLIDE_BK_DARK_LIGHT" val="2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205.xml><?xml version="1.0" encoding="utf-8"?>
<p:tagLst xmlns:p="http://schemas.openxmlformats.org/presentationml/2006/main"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navigation"/>
  <p:tag name="KSO_WM_SLIDE_BK_DARK_LIGHT" val="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navigation"/>
  <p:tag name="KSO_WM_SLIDE_BK_DARK_LIGHT" val="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SLIDE_BACKGROUND_TYPE" val="belt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4"/>
  <p:tag name="KSO_WM_UNIT_LAYERLEVEL" val="1"/>
  <p:tag name="KSO_WM_TAG_VERSION" val="1.0"/>
  <p:tag name="KSO_WM_BEAUTIFY_FLAG" val="#wm#"/>
  <p:tag name="KSO_WM_UNIT_TYPE" val="i"/>
  <p:tag name="KSO_WM_UNIT_INDEX" val="4"/>
  <p:tag name="KSO_WM_SLIDE_BACKGROUND_TYPE" val="belt"/>
  <p:tag name="KSO_WM_SLIDE_BK_DARK_LIGHT" val="2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5"/>
  <p:tag name="KSO_WM_UNIT_LAYERLEVEL" val="1"/>
  <p:tag name="KSO_WM_TAG_VERSION" val="1.0"/>
  <p:tag name="KSO_WM_BEAUTIFY_FLAG" val="#wm#"/>
  <p:tag name="KSO_WM_UNIT_TYPE" val="i"/>
  <p:tag name="KSO_WM_UNIT_INDEX" val="5"/>
  <p:tag name="KSO_WM_SLIDE_BACKGROUND_TYPE" val="belt"/>
  <p:tag name="KSO_WM_SLIDE_BK_DARK_LIGHT" val="2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6"/>
  <p:tag name="KSO_WM_UNIT_LAYERLEVEL" val="1"/>
  <p:tag name="KSO_WM_TAG_VERSION" val="1.0"/>
  <p:tag name="KSO_WM_BEAUTIFY_FLAG" val="#wm#"/>
  <p:tag name="KSO_WM_UNIT_TYPE" val="i"/>
  <p:tag name="KSO_WM_UNIT_INDEX" val="6"/>
  <p:tag name="KSO_WM_SLIDE_BACKGROUND_TYPE" val="belt"/>
  <p:tag name="KSO_WM_SLIDE_BK_DARK_LIGHT" val="2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7"/>
  <p:tag name="KSO_WM_UNIT_LAYERLEVEL" val="1"/>
  <p:tag name="KSO_WM_TAG_VERSION" val="1.0"/>
  <p:tag name="KSO_WM_BEAUTIFY_FLAG" val="#wm#"/>
  <p:tag name="KSO_WM_UNIT_TYPE" val="i"/>
  <p:tag name="KSO_WM_UNIT_INDEX" val="7"/>
  <p:tag name="KSO_WM_SLIDE_BACKGROUND_TYPE" val="belt"/>
  <p:tag name="KSO_WM_SLIDE_BK_DARK_LIGHT" val="2"/>
</p:tagLst>
</file>

<file path=ppt/tags/tag222.xml><?xml version="1.0" encoding="utf-8"?>
<p:tagLst xmlns:p="http://schemas.openxmlformats.org/presentationml/2006/main">
  <p:tag name="KSO_WM_SLIDE_BACKGROUND_TYPE" val="belt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8"/>
  <p:tag name="KSO_WM_UNIT_LAYERLEVEL" val="1"/>
  <p:tag name="KSO_WM_TAG_VERSION" val="1.0"/>
  <p:tag name="KSO_WM_BEAUTIFY_FLAG" val="#wm#"/>
  <p:tag name="KSO_WM_UNIT_TYPE" val="i"/>
  <p:tag name="KSO_WM_UNIT_INDEX" val="8"/>
  <p:tag name="KSO_WM_SLIDE_BACKGROUND_TYPE" val="belt"/>
  <p:tag name="KSO_WM_SLIDE_BK_DARK_LIGHT" val="2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9"/>
  <p:tag name="KSO_WM_UNIT_LAYERLEVEL" val="1"/>
  <p:tag name="KSO_WM_TAG_VERSION" val="1.0"/>
  <p:tag name="KSO_WM_BEAUTIFY_FLAG" val="#wm#"/>
  <p:tag name="KSO_WM_UNIT_TYPE" val="i"/>
  <p:tag name="KSO_WM_UNIT_INDEX" val="9"/>
  <p:tag name="KSO_WM_SLIDE_BACKGROUND_TYPE" val="belt"/>
  <p:tag name="KSO_WM_SLIDE_BK_DARK_LIGHT" val="2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0"/>
  <p:tag name="KSO_WM_UNIT_LAYERLEVEL" val="1"/>
  <p:tag name="KSO_WM_TAG_VERSION" val="1.0"/>
  <p:tag name="KSO_WM_BEAUTIFY_FLAG" val="#wm#"/>
  <p:tag name="KSO_WM_UNIT_TYPE" val="i"/>
  <p:tag name="KSO_WM_UNIT_INDEX" val="10"/>
  <p:tag name="KSO_WM_SLIDE_BACKGROUND_TYPE" val="belt"/>
  <p:tag name="KSO_WM_SLIDE_BK_DARK_LIGHT" val="2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1"/>
  <p:tag name="KSO_WM_UNIT_LAYERLEVEL" val="1"/>
  <p:tag name="KSO_WM_TAG_VERSION" val="1.0"/>
  <p:tag name="KSO_WM_BEAUTIFY_FLAG" val="#wm#"/>
  <p:tag name="KSO_WM_UNIT_TYPE" val="i"/>
  <p:tag name="KSO_WM_UNIT_INDEX" val="11"/>
  <p:tag name="KSO_WM_SLIDE_BACKGROUND_TYPE" val="belt"/>
  <p:tag name="KSO_WM_SLIDE_BK_DARK_LIGHT" val="2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2"/>
  <p:tag name="KSO_WM_UNIT_LAYERLEVEL" val="1"/>
  <p:tag name="KSO_WM_TAG_VERSION" val="1.0"/>
  <p:tag name="KSO_WM_BEAUTIFY_FLAG" val="#wm#"/>
  <p:tag name="KSO_WM_UNIT_TYPE" val="i"/>
  <p:tag name="KSO_WM_UNIT_INDEX" val="12"/>
  <p:tag name="KSO_WM_SLIDE_BACKGROUND_TYPE" val="belt"/>
  <p:tag name="KSO_WM_SLIDE_BK_DARK_LIGHT" val="2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3"/>
  <p:tag name="KSO_WM_UNIT_LAYERLEVEL" val="1"/>
  <p:tag name="KSO_WM_TAG_VERSION" val="1.0"/>
  <p:tag name="KSO_WM_BEAUTIFY_FLAG" val="#wm#"/>
  <p:tag name="KSO_WM_UNIT_TYPE" val="i"/>
  <p:tag name="KSO_WM_UNIT_INDEX" val="13"/>
  <p:tag name="KSO_WM_SLIDE_BACKGROUND_TYPE" val="belt"/>
  <p:tag name="KSO_WM_SLIDE_BK_DARK_LIGHT" val="2"/>
</p:tagLst>
</file>

<file path=ppt/tags/tag2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2612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12"/>
  <p:tag name="KSO_WM_TEMPLATE_THUMBS_INDEX" val="1、4、7、8、10、11、12、13、17、19"/>
</p:tagLst>
</file>

<file path=ppt/tags/tag235.xml><?xml version="1.0" encoding="utf-8"?>
<p:tagLst xmlns:p="http://schemas.openxmlformats.org/presentationml/2006/main">
  <p:tag name="KSO_WM_UNIT_ISCONTENTSTITLE" val="0"/>
  <p:tag name="KSO_WM_UNIT_PRESET_TEXT" val="文艺清新工作总结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12_1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NUMDGMTITLE" val="0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612_1*b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12_1*b*2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SLIDE_ID" val="custom2020261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12"/>
  <p:tag name="KSO_WM_SLIDE_LAYOUT" val="a_b"/>
  <p:tag name="KSO_WM_SLIDE_LAYOUT_CNT" val="1_3"/>
  <p:tag name="KSO_WM_TEMPLATE_MASTER_THUMB_INDEX" val="12"/>
  <p:tag name="KSO_WM_TEMPLATE_THUMBS_INDEX" val="1、4、7、8、10、11、12、13、17、19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4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2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4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4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4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49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52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3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5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5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5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5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0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63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4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66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67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68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0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1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7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7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78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79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2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85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86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8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89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0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2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293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general"/>
  <p:tag name="KSO_WM_SLIDE_BK_DARK_LIGHT" val="2"/>
  <p:tag name="WM_BEAUTIFY_SHAPE_IDENTITY" val="{40e120ef-7b8e-4d61-94b4-870139bae5f7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general"/>
  <p:tag name="KSO_WM_SLIDE_BK_DARK_LIGHT" val="2"/>
  <p:tag name="WM_BEAUTIFY_SHAPE_IDENTITY" val="{f7b09925-3507-491e-84b1-c7fc596cbaa0}"/>
</p:tagLst>
</file>

<file path=ppt/tags/tag296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297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29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299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0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</p:tagLst>
</file>

<file path=ppt/tags/tag301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</p:tagLst>
</file>

<file path=ppt/tags/tag30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30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304.xml><?xml version="1.0" encoding="utf-8"?>
<p:tagLst xmlns:p="http://schemas.openxmlformats.org/presentationml/2006/main">
  <p:tag name="KSO_WM_SLIDE_BK_DARK_LIGHT" val="2"/>
  <p:tag name="KSO_WM_SLIDE_BACKGROUND_TYPE" val="general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12_19*a*1"/>
  <p:tag name="KSO_WM_TEMPLATE_CATEGORY" val="custom"/>
  <p:tag name="KSO_WM_TEMPLATE_INDEX" val="20202612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6"/>
  <p:tag name="KSO_WM_UNIT_TYPE" val="a"/>
  <p:tag name="KSO_WM_UNIT_INDEX" val="1"/>
  <p:tag name="KSO_WM_UNIT_PRESET_TEXT" val="谢谢聆听"/>
  <p:tag name="KSO_WM_UNIT_ISNUMDGMTITLE" val="0"/>
</p:tagLst>
</file>

<file path=ppt/tags/tag306.xml><?xml version="1.0" encoding="utf-8"?>
<p:tagLst xmlns:p="http://schemas.openxmlformats.org/presentationml/2006/main">
  <p:tag name="KSO_WM_SLIDE_ID" val="custom20202612_19"/>
  <p:tag name="KSO_WM_TEMPLATE_SUBCATEGORY" val="0"/>
  <p:tag name="KSO_WM_TEMPLATE_MASTER_TYPE" val="1"/>
  <p:tag name="KSO_WM_TEMPLATE_COLOR_TYPE" val="1"/>
  <p:tag name="KSO_WM_SLIDE_ITEM_CNT" val="0"/>
  <p:tag name="KSO_WM_SLIDE_INDEX" val="19"/>
  <p:tag name="KSO_WM_TAG_VERSION" val="1.0"/>
  <p:tag name="KSO_WM_BEAUTIFY_FLAG" val="#wm#"/>
  <p:tag name="KSO_WM_TEMPLATE_CATEGORY" val="custom"/>
  <p:tag name="KSO_WM_TEMPLATE_INDEX" val="20202612"/>
  <p:tag name="KSO_WM_SLIDE_TYPE" val="endPage"/>
  <p:tag name="KSO_WM_SLIDE_SUBTYPE" val="pureTxt"/>
  <p:tag name="KSO_WM_SLIDE_LAYOUT" val="a_b"/>
  <p:tag name="KSO_WM_SLIDE_LAYOUT_CNT" val="1_1"/>
</p:tagLst>
</file>

<file path=ppt/tags/tag307.xml><?xml version="1.0" encoding="utf-8"?>
<p:tagLst xmlns:p="http://schemas.openxmlformats.org/presentationml/2006/main">
  <p:tag name="ISPRING_PRESENTATION_TITLE" val="PowerPoint 演示文稿"/>
  <p:tag name="COMMONDATA" val="eyJoZGlkIjoiNjZhOWVhNDRkNjE4OWRjOTBiMTk5NmIwMDI4NzRhZmIifQ=="/>
  <p:tag name="KSO_WPP_MARK_KEY" val="72a5af5d-bba7-4983-a94f-dba4579e757e"/>
  <p:tag name="commondata" val="eyJoZGlkIjoiYjQ3ZGM3MzMwMTRkOWM3OGEyYzE2M2E2ODg4YmIzYTkifQ==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5686"/>
      </a:accent1>
      <a:accent2>
        <a:srgbClr val="FCC540"/>
      </a:accent2>
      <a:accent3>
        <a:srgbClr val="554C51"/>
      </a:accent3>
      <a:accent4>
        <a:srgbClr val="35D1F1"/>
      </a:accent4>
      <a:accent5>
        <a:srgbClr val="7F7F7F"/>
      </a:accent5>
      <a:accent6>
        <a:srgbClr val="ED7D31"/>
      </a:accent6>
      <a:hlink>
        <a:srgbClr val="034A90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5">
      <a:dk1>
        <a:srgbClr val="000000"/>
      </a:dk1>
      <a:lt1>
        <a:srgbClr val="FFFFFF"/>
      </a:lt1>
      <a:dk2>
        <a:srgbClr val="B5C0BD"/>
      </a:dk2>
      <a:lt2>
        <a:srgbClr val="F2F2F2"/>
      </a:lt2>
      <a:accent1>
        <a:srgbClr val="5E8286"/>
      </a:accent1>
      <a:accent2>
        <a:srgbClr val="667C86"/>
      </a:accent2>
      <a:accent3>
        <a:srgbClr val="6C7284"/>
      </a:accent3>
      <a:accent4>
        <a:srgbClr val="766C84"/>
      </a:accent4>
      <a:accent5>
        <a:srgbClr val="7C6381"/>
      </a:accent5>
      <a:accent6>
        <a:srgbClr val="5E8786"/>
      </a:accent6>
      <a:hlink>
        <a:srgbClr val="2E2AC6"/>
      </a:hlink>
      <a:folHlink>
        <a:srgbClr val="6F2B84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WPS 演示</Application>
  <PresentationFormat>宽屏</PresentationFormat>
  <Paragraphs>8</Paragraphs>
  <Slides>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华文中宋</vt:lpstr>
      <vt:lpstr>微软雅黑</vt:lpstr>
      <vt:lpstr>Helvetica Light</vt:lpstr>
      <vt:lpstr>等线</vt:lpstr>
      <vt:lpstr>Arial Unicode MS</vt:lpstr>
      <vt:lpstr>Calibri</vt:lpstr>
      <vt:lpstr>Office 主题​​</vt:lpstr>
      <vt:lpstr>1_Office 主题​​</vt:lpstr>
      <vt:lpstr>第五章  数的存储与组织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WPS_1621906101</cp:lastModifiedBy>
  <cp:revision>95</cp:revision>
  <dcterms:created xsi:type="dcterms:W3CDTF">2017-08-18T03:02:00Z</dcterms:created>
  <dcterms:modified xsi:type="dcterms:W3CDTF">2024-03-25T05:51:21Z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2052-12.1.0.16250</vt:lpwstr>
  </property>
  <property fmtid="{D5CDD505-2E9C-101B-9397-08002B2CF9AE}" pid="3" name="ICV">
    <vt:lpwstr>8378C2F7853243479FABB475DB293159</vt:lpwstr>
  </property>
</Properties>
</file>