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第61课 列表序号的利用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6685" y="0"/>
            <a:ext cx="5991225" cy="63341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5280" y="423545"/>
            <a:ext cx="6716395" cy="58070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330" y="0"/>
            <a:ext cx="7265670" cy="48660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6065" y="3291205"/>
            <a:ext cx="7367270" cy="30187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350" y="480695"/>
            <a:ext cx="8347075" cy="3706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61690" y="2808605"/>
            <a:ext cx="6614160" cy="38207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8940" y="-110490"/>
            <a:ext cx="7211060" cy="53886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19065" y="3174365"/>
            <a:ext cx="5923280" cy="33572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149225"/>
            <a:ext cx="7588885" cy="50272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6500" y="3674110"/>
            <a:ext cx="6565265" cy="25717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610" y="340360"/>
            <a:ext cx="7865745" cy="41173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9134"/>
          <a:stretch>
            <a:fillRect/>
          </a:stretch>
        </p:blipFill>
        <p:spPr>
          <a:xfrm>
            <a:off x="6687185" y="1725930"/>
            <a:ext cx="5365115" cy="47066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2024-03-25T05:48:37Z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