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第60课 dict字典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9310" y="275590"/>
            <a:ext cx="7799705" cy="61531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14696"/>
          <a:stretch>
            <a:fillRect/>
          </a:stretch>
        </p:blipFill>
        <p:spPr>
          <a:xfrm>
            <a:off x="1775460" y="59690"/>
            <a:ext cx="6219825" cy="67925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1010" y="225425"/>
            <a:ext cx="7324090" cy="38341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5150" y="2727960"/>
            <a:ext cx="5276850" cy="41243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985" y="233680"/>
            <a:ext cx="5276850" cy="51339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2000" y="2576830"/>
            <a:ext cx="6341745" cy="40525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9300" y="436880"/>
            <a:ext cx="7985125" cy="4468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1750" y="2854325"/>
            <a:ext cx="5276850" cy="38671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2024-03-25T05:45:39Z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