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385" r:id="rId11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296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1"/>
                <a:lumOff val="-8284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1"/>
                    <a:lumOff val="-8284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1"/>
                    <a:lumOff val="-8284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1"/>
                  <a:lumOff val="-8284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1"/>
                    <a:lumOff val="-8284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9.emf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95.xml"/><Relationship Id="rId1" Type="http://schemas.openxmlformats.org/officeDocument/2006/relationships/tags" Target="../tags/tag2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第五章  数的存储与组织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第59课 set集合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l="-11540"/>
          <a:stretch>
            <a:fillRect/>
          </a:stretch>
        </p:blipFill>
        <p:spPr>
          <a:xfrm>
            <a:off x="2357755" y="295910"/>
            <a:ext cx="7730490" cy="608139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l="-9138"/>
          <a:stretch>
            <a:fillRect/>
          </a:stretch>
        </p:blipFill>
        <p:spPr>
          <a:xfrm>
            <a:off x="2480310" y="422275"/>
            <a:ext cx="8390255" cy="581469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5765" y="-5080"/>
            <a:ext cx="7214235" cy="5130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95370" y="3789680"/>
            <a:ext cx="7252970" cy="267081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3985" y="0"/>
            <a:ext cx="5276850" cy="65055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40445"/>
          <a:stretch>
            <a:fillRect/>
          </a:stretch>
        </p:blipFill>
        <p:spPr>
          <a:xfrm>
            <a:off x="4572000" y="1872615"/>
            <a:ext cx="5163820" cy="463296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0700" y="201930"/>
            <a:ext cx="7099300" cy="58432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28845" y="4286885"/>
            <a:ext cx="5767705" cy="234251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95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96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WPS 演示</Application>
  <PresentationFormat>宽屏</PresentationFormat>
  <Paragraphs>8</Paragraphs>
  <Slides>7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第五章  数的存储与组织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96</cp:revision>
  <dcterms:created xsi:type="dcterms:W3CDTF">2017-08-18T03:02:00Z</dcterms:created>
  <dcterms:modified xsi:type="dcterms:W3CDTF">2024-03-25T04:42:31Z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