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385" r:id="rId11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96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95.xml"/><Relationship Id="rId1" Type="http://schemas.openxmlformats.org/officeDocument/2006/relationships/tags" Target="../tags/tag2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第58课 字典序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8545" y="2023745"/>
            <a:ext cx="9609455" cy="21685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1315" y="229235"/>
            <a:ext cx="7454265" cy="4453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21215"/>
          <a:stretch>
            <a:fillRect/>
          </a:stretch>
        </p:blipFill>
        <p:spPr>
          <a:xfrm>
            <a:off x="4969510" y="3429000"/>
            <a:ext cx="5045710" cy="28898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3375" y="0"/>
            <a:ext cx="6578600" cy="6032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48000" y="3169285"/>
            <a:ext cx="8731250" cy="26320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350" y="391795"/>
            <a:ext cx="7573645" cy="42379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2000" y="2831465"/>
            <a:ext cx="7387590" cy="278701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5645" y="414020"/>
            <a:ext cx="6655435" cy="52736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19575" y="3106420"/>
            <a:ext cx="6592570" cy="322516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95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96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WPS 演示</Application>
  <PresentationFormat>宽屏</PresentationFormat>
  <Paragraphs>8</Paragraphs>
  <Slides>7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2024-03-25T04:39:14Z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