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385" r:id="rId12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307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06.xml"/><Relationship Id="rId1" Type="http://schemas.openxmlformats.org/officeDocument/2006/relationships/tags" Target="../tags/tag3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第57课 sort的高级用法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87805" y="134620"/>
            <a:ext cx="8701405" cy="622046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0825" y="228600"/>
            <a:ext cx="7560310" cy="45180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23394"/>
          <a:stretch>
            <a:fillRect/>
          </a:stretch>
        </p:blipFill>
        <p:spPr>
          <a:xfrm>
            <a:off x="7884795" y="3257550"/>
            <a:ext cx="4042410" cy="33718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7825" y="325120"/>
            <a:ext cx="8963660" cy="43529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1395"/>
          <a:stretch>
            <a:fillRect/>
          </a:stretch>
        </p:blipFill>
        <p:spPr>
          <a:xfrm>
            <a:off x="3527425" y="3125470"/>
            <a:ext cx="6660515" cy="275145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7020" y="304800"/>
            <a:ext cx="6470650" cy="55600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13153"/>
          <a:stretch>
            <a:fillRect/>
          </a:stretch>
        </p:blipFill>
        <p:spPr>
          <a:xfrm>
            <a:off x="7237095" y="304800"/>
            <a:ext cx="4862195" cy="53257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900" y="271780"/>
            <a:ext cx="6679565" cy="29902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79625" y="3817620"/>
            <a:ext cx="8852535" cy="19335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450" y="180975"/>
            <a:ext cx="7344410" cy="4944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76370" y="3683000"/>
            <a:ext cx="5628640" cy="29464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06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07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WPS 演示</Application>
  <PresentationFormat>宽屏</PresentationFormat>
  <Paragraphs>8</Paragraphs>
  <Slides>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2024-03-25T04:36:59Z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