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385" r:id="rId12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307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1"/>
                <a:lumOff val="-8284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1"/>
                    <a:lumOff val="-8284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1"/>
                    <a:lumOff val="-8284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1"/>
                  <a:lumOff val="-8284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1"/>
                    <a:lumOff val="-8284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6.emf"/><Relationship Id="rId12" Type="http://schemas.openxmlformats.org/officeDocument/2006/relationships/image" Target="../media/image15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06.xml"/><Relationship Id="rId1" Type="http://schemas.openxmlformats.org/officeDocument/2006/relationships/tags" Target="../tags/tag3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第五章  数的存储与组织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第55课 切片操作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rcRect l="-11264" r="-13261"/>
          <a:stretch>
            <a:fillRect/>
          </a:stretch>
        </p:blipFill>
        <p:spPr>
          <a:xfrm>
            <a:off x="1014730" y="1227455"/>
            <a:ext cx="10162540" cy="368300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635" y="0"/>
            <a:ext cx="6675120" cy="44945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15150" y="3257550"/>
            <a:ext cx="5276850" cy="337185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6540" y="290195"/>
            <a:ext cx="6501765" cy="52812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43860" y="3253740"/>
            <a:ext cx="7486650" cy="254063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2260" y="350520"/>
            <a:ext cx="7505065" cy="50533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3"/>
          <a:srcRect r="21119"/>
          <a:stretch>
            <a:fillRect/>
          </a:stretch>
        </p:blipFill>
        <p:spPr>
          <a:xfrm>
            <a:off x="7932420" y="2497455"/>
            <a:ext cx="4162425" cy="397192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3700" y="348615"/>
            <a:ext cx="6880860" cy="30803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36595" y="2984500"/>
            <a:ext cx="6462395" cy="267144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9095" y="302895"/>
            <a:ext cx="7601585" cy="34029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31005" y="2566670"/>
            <a:ext cx="7559675" cy="369824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06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07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WPS 演示</Application>
  <PresentationFormat>宽屏</PresentationFormat>
  <Paragraphs>8</Paragraphs>
  <Slides>8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第五章  数的存储与组织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95</cp:revision>
  <dcterms:created xsi:type="dcterms:W3CDTF">2017-08-18T03:02:00Z</dcterms:created>
  <dcterms:modified xsi:type="dcterms:W3CDTF">2024-03-25T04:24:39Z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