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385" r:id="rId10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285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84.xml"/><Relationship Id="rId1" Type="http://schemas.openxmlformats.org/officeDocument/2006/relationships/tags" Target="../tags/tag2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第54课 字符串的输出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930" y="329565"/>
            <a:ext cx="7901940" cy="40081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7160"/>
          <a:stretch>
            <a:fillRect/>
          </a:stretch>
        </p:blipFill>
        <p:spPr>
          <a:xfrm>
            <a:off x="5796280" y="2811145"/>
            <a:ext cx="5445125" cy="32791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010" y="441325"/>
            <a:ext cx="8168005" cy="38925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33495" y="3829050"/>
            <a:ext cx="8086725" cy="2540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705" y="220345"/>
            <a:ext cx="6712585" cy="64096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91150" y="2519680"/>
            <a:ext cx="5882640" cy="41097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300" y="0"/>
            <a:ext cx="9712325" cy="46285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2355" y="4865370"/>
            <a:ext cx="9459595" cy="124650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84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85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WPS 演示</Application>
  <PresentationFormat>宽屏</PresentationFormat>
  <Paragraphs>8</Paragraphs>
  <Slides>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2024-03-25T04:20:07Z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